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56"/>
  </p:notesMasterIdLst>
  <p:sldIdLst>
    <p:sldId id="256" r:id="rId3"/>
    <p:sldId id="322" r:id="rId4"/>
    <p:sldId id="258" r:id="rId5"/>
    <p:sldId id="321" r:id="rId6"/>
    <p:sldId id="260" r:id="rId7"/>
    <p:sldId id="262" r:id="rId8"/>
    <p:sldId id="264" r:id="rId9"/>
    <p:sldId id="266" r:id="rId10"/>
    <p:sldId id="267" r:id="rId11"/>
    <p:sldId id="269" r:id="rId12"/>
    <p:sldId id="268" r:id="rId13"/>
    <p:sldId id="271" r:id="rId14"/>
    <p:sldId id="272" r:id="rId15"/>
    <p:sldId id="324" r:id="rId16"/>
    <p:sldId id="330" r:id="rId17"/>
    <p:sldId id="273" r:id="rId18"/>
    <p:sldId id="274" r:id="rId19"/>
    <p:sldId id="277" r:id="rId20"/>
    <p:sldId id="278" r:id="rId21"/>
    <p:sldId id="279" r:id="rId22"/>
    <p:sldId id="282" r:id="rId23"/>
    <p:sldId id="285" r:id="rId24"/>
    <p:sldId id="287" r:id="rId25"/>
    <p:sldId id="289" r:id="rId26"/>
    <p:sldId id="291" r:id="rId27"/>
    <p:sldId id="292" r:id="rId28"/>
    <p:sldId id="295" r:id="rId29"/>
    <p:sldId id="325" r:id="rId30"/>
    <p:sldId id="327" r:id="rId31"/>
    <p:sldId id="303" r:id="rId32"/>
    <p:sldId id="304" r:id="rId33"/>
    <p:sldId id="305" r:id="rId34"/>
    <p:sldId id="306" r:id="rId35"/>
    <p:sldId id="307" r:id="rId36"/>
    <p:sldId id="308" r:id="rId37"/>
    <p:sldId id="310" r:id="rId38"/>
    <p:sldId id="326" r:id="rId39"/>
    <p:sldId id="296" r:id="rId40"/>
    <p:sldId id="297" r:id="rId41"/>
    <p:sldId id="299" r:id="rId42"/>
    <p:sldId id="300" r:id="rId43"/>
    <p:sldId id="301" r:id="rId44"/>
    <p:sldId id="302" r:id="rId45"/>
    <p:sldId id="311" r:id="rId46"/>
    <p:sldId id="312" r:id="rId47"/>
    <p:sldId id="313" r:id="rId48"/>
    <p:sldId id="329" r:id="rId49"/>
    <p:sldId id="314" r:id="rId50"/>
    <p:sldId id="315" r:id="rId51"/>
    <p:sldId id="316" r:id="rId52"/>
    <p:sldId id="318" r:id="rId53"/>
    <p:sldId id="319" r:id="rId54"/>
    <p:sldId id="328" r:id="rId55"/>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2" roundtripDataSignature="AMtx7mhym2L1CTuwFtzu14KCUzkB0mXly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1E614-C049-4E84-9C06-2F48AFD03C5F}">
  <a:tblStyle styleId="{2851E614-C049-4E84-9C06-2F48AFD03C5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C5B44E7-27DE-4AAD-82B2-B434A200AB01}" styleName="Table_1">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00475D-ED80-481E-B2C1-416373D8B445}" styleName="Table_2">
    <a:wholeTbl>
      <a:tcTxStyle b="off" i="off">
        <a:font>
          <a:latin typeface="Calibri"/>
          <a:ea typeface="Calibri"/>
          <a:cs typeface="Calibri"/>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p:restoredTop sz="95296"/>
  </p:normalViewPr>
  <p:slideViewPr>
    <p:cSldViewPr snapToGrid="0">
      <p:cViewPr varScale="1">
        <p:scale>
          <a:sx n="113" d="100"/>
          <a:sy n="113" d="100"/>
        </p:scale>
        <p:origin x="1424" y="176"/>
      </p:cViewPr>
      <p:guideLst>
        <p:guide orient="horz" pos="180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74"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738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Birth control pills prevent pregnancy through several mechanisms, mainly by stopping ovulation. If no egg is released, there is nothing to be fertilized by sperm, and the woman cannot get pregnant. Most birth control pills contain synthetic forms of two female hormones: </a:t>
            </a:r>
            <a:r>
              <a:rPr lang="en-IN" sz="839" b="0" i="0" dirty="0" err="1">
                <a:solidFill>
                  <a:schemeClr val="dk1"/>
                </a:solidFill>
                <a:latin typeface="Calibri"/>
                <a:ea typeface="Calibri"/>
                <a:cs typeface="Calibri"/>
                <a:sym typeface="Calibri"/>
              </a:rPr>
              <a:t>estrogen</a:t>
            </a:r>
            <a:r>
              <a:rPr lang="en-IN" sz="839" b="0" i="0" dirty="0">
                <a:solidFill>
                  <a:schemeClr val="dk1"/>
                </a:solidFill>
                <a:latin typeface="Calibri"/>
                <a:ea typeface="Calibri"/>
                <a:cs typeface="Calibri"/>
                <a:sym typeface="Calibri"/>
              </a:rPr>
              <a:t> and progestin. These synthetic hormones stabilize a woman's natural hormone levels, and prevent </a:t>
            </a:r>
            <a:r>
              <a:rPr lang="en-IN" sz="839" b="0" i="0" dirty="0" err="1">
                <a:solidFill>
                  <a:schemeClr val="dk1"/>
                </a:solidFill>
                <a:latin typeface="Calibri"/>
                <a:ea typeface="Calibri"/>
                <a:cs typeface="Calibri"/>
                <a:sym typeface="Calibri"/>
              </a:rPr>
              <a:t>estrogen</a:t>
            </a:r>
            <a:r>
              <a:rPr lang="en-IN" sz="839" b="0" i="0" dirty="0">
                <a:solidFill>
                  <a:schemeClr val="dk1"/>
                </a:solidFill>
                <a:latin typeface="Calibri"/>
                <a:ea typeface="Calibri"/>
                <a:cs typeface="Calibri"/>
                <a:sym typeface="Calibri"/>
              </a:rPr>
              <a:t> from peaking mid-cycle. Without the </a:t>
            </a:r>
            <a:r>
              <a:rPr lang="en-IN" sz="839" b="0" i="0" dirty="0" err="1">
                <a:solidFill>
                  <a:schemeClr val="dk1"/>
                </a:solidFill>
                <a:latin typeface="Calibri"/>
                <a:ea typeface="Calibri"/>
                <a:cs typeface="Calibri"/>
                <a:sym typeface="Calibri"/>
              </a:rPr>
              <a:t>estrogen</a:t>
            </a:r>
            <a:r>
              <a:rPr lang="en-IN" sz="839" b="0" i="0" dirty="0">
                <a:solidFill>
                  <a:schemeClr val="dk1"/>
                </a:solidFill>
                <a:latin typeface="Calibri"/>
                <a:ea typeface="Calibri"/>
                <a:cs typeface="Calibri"/>
                <a:sym typeface="Calibri"/>
              </a:rPr>
              <a:t> bump, the pituitary gland does not release other hormones that normally cause the ovaries to release mature eggs.</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Specifically, synthetic </a:t>
            </a:r>
            <a:r>
              <a:rPr lang="en-IN" sz="839" b="0" i="0" dirty="0" err="1">
                <a:solidFill>
                  <a:schemeClr val="dk1"/>
                </a:solidFill>
                <a:latin typeface="Calibri"/>
                <a:ea typeface="Calibri"/>
                <a:cs typeface="Calibri"/>
                <a:sym typeface="Calibri"/>
              </a:rPr>
              <a:t>estrogen</a:t>
            </a:r>
            <a:r>
              <a:rPr lang="en-IN" sz="839" b="0" i="0" dirty="0">
                <a:solidFill>
                  <a:schemeClr val="dk1"/>
                </a:solidFill>
                <a:latin typeface="Calibri"/>
                <a:ea typeface="Calibri"/>
                <a:cs typeface="Calibri"/>
                <a:sym typeface="Calibri"/>
              </a:rPr>
              <a:t> in the pill works to:</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Stop the pituitary gland from producing follicle stimulating hormone (FSH) and luteinizing hormone (LH) in order to prevent ovulation.</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Support the uterine lining (endometrium) to prevent breakthrough bleeding mid-cycle.</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Meanwhile, synthetic progestin works to:</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Stop the pituitary gland from producing LH in order to prevent egg release.</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Make the uterine lining inhospitable to a fertilized egg.</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Partially limit the sperm's ability to fertilize the egg.</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Thicken the cervical mucus to hinder sperm movement (although this effect may not be key to preventing pregnancy).</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There are two kinds of hormonal birth control pills: (1) the combination pill which contains </a:t>
            </a:r>
            <a:r>
              <a:rPr lang="en-IN" sz="839" b="0" i="0" dirty="0" err="1">
                <a:solidFill>
                  <a:schemeClr val="dk1"/>
                </a:solidFill>
                <a:latin typeface="Calibri"/>
                <a:ea typeface="Calibri"/>
                <a:cs typeface="Calibri"/>
                <a:sym typeface="Calibri"/>
              </a:rPr>
              <a:t>estrogen</a:t>
            </a:r>
            <a:r>
              <a:rPr lang="en-IN" sz="839" b="0" i="0" dirty="0">
                <a:solidFill>
                  <a:schemeClr val="dk1"/>
                </a:solidFill>
                <a:latin typeface="Calibri"/>
                <a:ea typeface="Calibri"/>
                <a:cs typeface="Calibri"/>
                <a:sym typeface="Calibri"/>
              </a:rPr>
              <a:t> and progestin and (2) the progestin-only pill (known as the minipill). Combo pills are significantly more effective than progestin-only pills and have the added benefit of less breakthrough bleeding. However, some women cannot tolerate </a:t>
            </a:r>
            <a:r>
              <a:rPr lang="en-IN" sz="839" b="0" i="0" dirty="0" err="1">
                <a:solidFill>
                  <a:schemeClr val="dk1"/>
                </a:solidFill>
                <a:latin typeface="Calibri"/>
                <a:ea typeface="Calibri"/>
                <a:cs typeface="Calibri"/>
                <a:sym typeface="Calibri"/>
              </a:rPr>
              <a:t>estrogen</a:t>
            </a:r>
            <a:r>
              <a:rPr lang="en-IN" sz="839" b="0" i="0" dirty="0">
                <a:solidFill>
                  <a:schemeClr val="dk1"/>
                </a:solidFill>
                <a:latin typeface="Calibri"/>
                <a:ea typeface="Calibri"/>
                <a:cs typeface="Calibri"/>
                <a:sym typeface="Calibri"/>
              </a:rPr>
              <a:t> and prefer the progestin-only pill. Both types of pills are available in several different brands, each of which have slightly different blends of hormones.</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These two kinds of hormonal birth control are available in other forms besides pills. The combination formula is also available as a patch and a vaginal ring. The progestin-only formula is also available in intramuscular shots (Depo-Provera), an implant (</a:t>
            </a:r>
            <a:r>
              <a:rPr lang="en-IN" sz="839" b="0" i="0" dirty="0" err="1">
                <a:solidFill>
                  <a:schemeClr val="dk1"/>
                </a:solidFill>
                <a:latin typeface="Calibri"/>
                <a:ea typeface="Calibri"/>
                <a:cs typeface="Calibri"/>
                <a:sym typeface="Calibri"/>
              </a:rPr>
              <a:t>Implanon</a:t>
            </a:r>
            <a:r>
              <a:rPr lang="en-IN" sz="839" b="0" i="0" dirty="0">
                <a:solidFill>
                  <a:schemeClr val="dk1"/>
                </a:solidFill>
                <a:latin typeface="Calibri"/>
                <a:ea typeface="Calibri"/>
                <a:cs typeface="Calibri"/>
                <a:sym typeface="Calibri"/>
              </a:rPr>
              <a:t>), and in intrauterine devices (the Mirena IUD).</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Some women may prefer these other forms of  hormonal birth control because they can be taken less often (and consequently are easier to remember). While birth control pills must be taken everyday, the patch is only applied once per week, the vaginal ring only once per month, and the intramuscular shot only once every three months. An IUD is inserted into the uterus and can prevent pregnancy for five years or more. In the US, hormonal birth control pills and devices are only available by prescription. Women may want to ask a </a:t>
            </a:r>
            <a:r>
              <a:rPr lang="en-IN" sz="839" b="0" i="0" dirty="0" err="1">
                <a:solidFill>
                  <a:schemeClr val="dk1"/>
                </a:solidFill>
                <a:latin typeface="Calibri"/>
                <a:ea typeface="Calibri"/>
                <a:cs typeface="Calibri"/>
                <a:sym typeface="Calibri"/>
              </a:rPr>
              <a:t>gynecologist</a:t>
            </a:r>
            <a:r>
              <a:rPr lang="en-IN" sz="839" b="0" i="0" dirty="0">
                <a:solidFill>
                  <a:schemeClr val="dk1"/>
                </a:solidFill>
                <a:latin typeface="Calibri"/>
                <a:ea typeface="Calibri"/>
                <a:cs typeface="Calibri"/>
                <a:sym typeface="Calibri"/>
              </a:rPr>
              <a:t> or women's health care provider for information about different kinds of birth control, including which methods would be best for them personally.</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If you choose birth control pills (which are sometimes the cheapest form of birth control), it is very important to take the pills at the same time everyday. This creates a more stable level of hormones in your body. When you forget your pill (or take it three to four hours late or more), this causes a dip in your body's levels of the birth control hormones. If you forget your pill one day, you may need to take two pills the next day, which will cause a spike in your body's levels of the birth control hormones. To maximize protection against pregnancy and to minimize side effects, pick a time you are likely to remember (maybe first thing in the morning or right before bed) and take your pill this same time everyday.</a:t>
            </a:r>
            <a:endParaRPr dirty="0"/>
          </a:p>
          <a:p>
            <a:pPr marL="0" lvl="0" indent="0" algn="l" rtl="0">
              <a:lnSpc>
                <a:spcPct val="80000"/>
              </a:lnSpc>
              <a:spcBef>
                <a:spcPts val="0"/>
              </a:spcBef>
              <a:spcAft>
                <a:spcPts val="0"/>
              </a:spcAft>
              <a:buNone/>
            </a:pPr>
            <a:r>
              <a:rPr lang="en-IN" sz="839" b="0" i="0" dirty="0">
                <a:solidFill>
                  <a:schemeClr val="dk1"/>
                </a:solidFill>
                <a:latin typeface="Calibri"/>
                <a:ea typeface="Calibri"/>
                <a:cs typeface="Calibri"/>
                <a:sym typeface="Calibri"/>
              </a:rPr>
              <a:t>Finally, birth control pills traditionally come in packs of 21 or 28 pills. Both types of packs contain 21 active pills. The seven extra pills in the 28-pill pack are placebo pills which are there to remind you to continue taking one pill everyday and to remind you when to begin the next pack. Whether you take placebo pills or simply wait seven days to start the next pack, the seven day break from hormones triggers monthly bleeding that mimics a woman's menstrual period. Women are still protected from pregnancy during this time as long as they have taken all the active pills consistently and correctly.</a:t>
            </a:r>
            <a:endParaRPr dirty="0"/>
          </a:p>
          <a:p>
            <a:pPr marL="0" lvl="0" indent="0" algn="l" rtl="0">
              <a:lnSpc>
                <a:spcPct val="80000"/>
              </a:lnSpc>
              <a:spcBef>
                <a:spcPts val="0"/>
              </a:spcBef>
              <a:spcAft>
                <a:spcPts val="0"/>
              </a:spcAft>
              <a:buNone/>
            </a:pPr>
            <a:endParaRPr sz="839" dirty="0"/>
          </a:p>
        </p:txBody>
      </p:sp>
      <p:sp>
        <p:nvSpPr>
          <p:cNvPr id="304" name="Google Shape;304;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Birth control pills prevent pregnancy through several mechanisms, mainly by stopping ovulation. If no egg is released, there is nothing to be fertilized by sperm, and the woman cannot get pregnant. Most birth control pills contain synthetic forms of two female hormones: estrogen and progestin. These synthetic hormones stabilize a woman's natural hormone levels, and prevent estrogen from peaking mid-cycle. Without the estrogen bump, the pituitary gland does not release other hormones that normally cause the ovaries to release mature eggs.</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Specifically, synthetic estrogen in the pill works to:</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Stop the pituitary gland from producing follicle stimulating hormone (FSH) and luteinizing hormone (LH) in order to prevent ovulation.</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Support the uterine lining (endometrium) to prevent breakthrough bleeding mid-cycle.</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Meanwhile, synthetic progestin works to:</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Stop the pituitary gland from producing LH in order to prevent egg release.</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Make the uterine lining inhospitable to a fertilized egg.</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Partially limit the sperm's ability to fertilize the egg.</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Thicken the cervical mucus to hinder sperm movement (although this effect may not be key to preventing pregnancy).</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There are two kinds of hormonal birth control pills: (1) the combination pill which contains estrogen and progestin and (2) the progestin-only pill (known as the minipill). Combo pills are significantly more effective than progestin-only pills and have the added benefit of less breakthrough bleeding. However, some women cannot tolerate estrogen and prefer the progestin-only pill. Both types of pills are available in several different brands, each of which have slightly different blends of hormones.</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These two kinds of hormonal birth control are available in other forms besides pills. The combination formula is also available as a patch and a vaginal ring. The progestin-only formula is also available in intramuscular shots (Depo-Provera), an implant (Implanon), and in intrauterine devices (the Mirena IUD).</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Some women may prefer these other forms of  hormonal birth control because they can be taken less often (and consequently are easier to remember). While birth control pills must be taken everyday, the patch is only applied once per week, the vaginal ring only once per month, and the intramuscular shot only once every three months. An IUD is inserted into the uterus and can prevent pregnancy for five years or more. In the US, hormonal birth control pills and devices are only available by prescription. Women may want to ask a gynecologist or women's health care provider for information about different kinds of birth control, including which methods would be best for them personally.</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If you choose birth control pills (which are sometimes the cheapest form of birth control), it is very important to take the pills at the same time everyday. This creates a more stable level of hormones in your body. When you forget your pill (or take it three to four hours late or more), this causes a dip in your body's levels of the birth control hormones. If you forget your pill one day, you may need to take two pills the next day, which will cause a spike in your body's levels of the birth control hormones. To maximize protection against pregnancy and to minimize side effects, pick a time you are likely to remember (maybe first thing in the morning or right before bed) and take your pill this same time everyday.</a:t>
            </a:r>
            <a:endParaRPr/>
          </a:p>
          <a:p>
            <a:pPr marL="0" lvl="0" indent="0" algn="l" rtl="0">
              <a:lnSpc>
                <a:spcPct val="80000"/>
              </a:lnSpc>
              <a:spcBef>
                <a:spcPts val="0"/>
              </a:spcBef>
              <a:spcAft>
                <a:spcPts val="0"/>
              </a:spcAft>
              <a:buNone/>
            </a:pPr>
            <a:r>
              <a:rPr lang="en-IN" sz="839" b="0" i="0">
                <a:solidFill>
                  <a:schemeClr val="dk1"/>
                </a:solidFill>
                <a:latin typeface="Calibri"/>
                <a:ea typeface="Calibri"/>
                <a:cs typeface="Calibri"/>
                <a:sym typeface="Calibri"/>
              </a:rPr>
              <a:t>Finally, birth control pills traditionally come in packs of 21 or 28 pills. Both types of packs contain 21 active pills. The seven extra pills in the 28-pill pack are placebo pills which are there to remind you to continue taking one pill everyday and to remind you when to begin the next pack. Whether you take placebo pills or simply wait seven days to start the next pack, the seven day break from hormones triggers monthly bleeding that mimics a woman's menstrual period. Women are still protected from pregnancy during this time as long as they have taken all the active pills consistently and correctly.</a:t>
            </a:r>
            <a:endParaRPr/>
          </a:p>
          <a:p>
            <a:pPr marL="0" lvl="0" indent="0" algn="l" rtl="0">
              <a:lnSpc>
                <a:spcPct val="80000"/>
              </a:lnSpc>
              <a:spcBef>
                <a:spcPts val="0"/>
              </a:spcBef>
              <a:spcAft>
                <a:spcPts val="0"/>
              </a:spcAft>
              <a:buNone/>
            </a:pPr>
            <a:endParaRPr sz="839"/>
          </a:p>
        </p:txBody>
      </p:sp>
      <p:sp>
        <p:nvSpPr>
          <p:cNvPr id="318" name="Google Shape;318;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38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509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954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17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883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376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363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848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402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655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909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4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6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6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7"/>
          <p:cNvSpPr txBox="1">
            <a:spLocks noGrp="1"/>
          </p:cNvSpPr>
          <p:nvPr>
            <p:ph type="ctrTitle"/>
          </p:nvPr>
        </p:nvSpPr>
        <p:spPr>
          <a:xfrm>
            <a:off x="685800" y="1775357"/>
            <a:ext cx="7772400" cy="122502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7"/>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
        <p:nvSpPr>
          <p:cNvPr id="18" name="Google Shape;18;p67"/>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7"/>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7"/>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6"/>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6"/>
          <p:cNvSpPr txBox="1">
            <a:spLocks noGrp="1"/>
          </p:cNvSpPr>
          <p:nvPr>
            <p:ph type="body" idx="1"/>
          </p:nvPr>
        </p:nvSpPr>
        <p:spPr>
          <a:xfrm rot="5400000">
            <a:off x="2686182" y="-895482"/>
            <a:ext cx="3771636"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75" name="Google Shape;75;p76"/>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6"/>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6"/>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7"/>
          <p:cNvSpPr txBox="1">
            <a:spLocks noGrp="1"/>
          </p:cNvSpPr>
          <p:nvPr>
            <p:ph type="title"/>
          </p:nvPr>
        </p:nvSpPr>
        <p:spPr>
          <a:xfrm rot="5400000">
            <a:off x="5626100" y="1193800"/>
            <a:ext cx="40640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7"/>
          <p:cNvSpPr txBox="1">
            <a:spLocks noGrp="1"/>
          </p:cNvSpPr>
          <p:nvPr>
            <p:ph type="body" idx="1"/>
          </p:nvPr>
        </p:nvSpPr>
        <p:spPr>
          <a:xfrm rot="5400000">
            <a:off x="1435100" y="-787400"/>
            <a:ext cx="40640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81" name="Google Shape;81;p77"/>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7"/>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7"/>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93"/>
          <p:cNvSpPr txBox="1">
            <a:spLocks noGrp="1"/>
          </p:cNvSpPr>
          <p:nvPr>
            <p:ph type="title"/>
          </p:nvPr>
        </p:nvSpPr>
        <p:spPr>
          <a:xfrm>
            <a:off x="722313" y="3672418"/>
            <a:ext cx="7772400" cy="11350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Calibri"/>
              <a:buNone/>
              <a:defRPr sz="3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3"/>
          <p:cNvSpPr txBox="1">
            <a:spLocks noGrp="1"/>
          </p:cNvSpPr>
          <p:nvPr>
            <p:ph type="body" idx="1"/>
          </p:nvPr>
        </p:nvSpPr>
        <p:spPr>
          <a:xfrm>
            <a:off x="722313" y="2422261"/>
            <a:ext cx="7772400" cy="1250156"/>
          </a:xfrm>
          <a:prstGeom prst="rect">
            <a:avLst/>
          </a:prstGeom>
          <a:noFill/>
          <a:ln>
            <a:noFill/>
          </a:ln>
        </p:spPr>
        <p:txBody>
          <a:bodyPr spcFirstLastPara="1" wrap="square" lIns="91425" tIns="45700" rIns="91425" bIns="45700" anchor="b" anchorCtr="0">
            <a:normAutofit/>
          </a:bodyPr>
          <a:lstStyle>
            <a:lvl1pPr marL="380985" lvl="0" indent="-190492" algn="l">
              <a:spcBef>
                <a:spcPts val="333"/>
              </a:spcBef>
              <a:spcAft>
                <a:spcPts val="0"/>
              </a:spcAft>
              <a:buClr>
                <a:schemeClr val="lt1"/>
              </a:buClr>
              <a:buSzPts val="2000"/>
              <a:buNone/>
              <a:defRPr sz="1667">
                <a:solidFill>
                  <a:schemeClr val="lt1"/>
                </a:solidFill>
              </a:defRPr>
            </a:lvl1pPr>
            <a:lvl2pPr marL="761970" lvl="1" indent="-190492" algn="l">
              <a:spcBef>
                <a:spcPts val="300"/>
              </a:spcBef>
              <a:spcAft>
                <a:spcPts val="0"/>
              </a:spcAft>
              <a:buClr>
                <a:schemeClr val="lt1"/>
              </a:buClr>
              <a:buSzPts val="1800"/>
              <a:buNone/>
              <a:defRPr sz="1500">
                <a:solidFill>
                  <a:schemeClr val="lt1"/>
                </a:solidFill>
              </a:defRPr>
            </a:lvl2pPr>
            <a:lvl3pPr marL="1142954" lvl="2" indent="-190492" algn="l">
              <a:spcBef>
                <a:spcPts val="267"/>
              </a:spcBef>
              <a:spcAft>
                <a:spcPts val="0"/>
              </a:spcAft>
              <a:buClr>
                <a:schemeClr val="lt1"/>
              </a:buClr>
              <a:buSzPts val="1600"/>
              <a:buNone/>
              <a:defRPr sz="1333">
                <a:solidFill>
                  <a:schemeClr val="lt1"/>
                </a:solidFill>
              </a:defRPr>
            </a:lvl3pPr>
            <a:lvl4pPr marL="1523939" lvl="3" indent="-190492" algn="l">
              <a:spcBef>
                <a:spcPts val="233"/>
              </a:spcBef>
              <a:spcAft>
                <a:spcPts val="0"/>
              </a:spcAft>
              <a:buClr>
                <a:schemeClr val="lt1"/>
              </a:buClr>
              <a:buSzPts val="1400"/>
              <a:buNone/>
              <a:defRPr sz="1167">
                <a:solidFill>
                  <a:schemeClr val="lt1"/>
                </a:solidFill>
              </a:defRPr>
            </a:lvl4pPr>
            <a:lvl5pPr marL="1904924" lvl="4" indent="-190492" algn="l">
              <a:spcBef>
                <a:spcPts val="233"/>
              </a:spcBef>
              <a:spcAft>
                <a:spcPts val="0"/>
              </a:spcAft>
              <a:buClr>
                <a:schemeClr val="lt1"/>
              </a:buClr>
              <a:buSzPts val="1400"/>
              <a:buNone/>
              <a:defRPr sz="1167">
                <a:solidFill>
                  <a:schemeClr val="lt1"/>
                </a:solidFill>
              </a:defRPr>
            </a:lvl5pPr>
            <a:lvl6pPr marL="2285909" lvl="5" indent="-190492" algn="l">
              <a:spcBef>
                <a:spcPts val="233"/>
              </a:spcBef>
              <a:spcAft>
                <a:spcPts val="0"/>
              </a:spcAft>
              <a:buClr>
                <a:schemeClr val="lt1"/>
              </a:buClr>
              <a:buSzPts val="1400"/>
              <a:buNone/>
              <a:defRPr sz="1167">
                <a:solidFill>
                  <a:schemeClr val="lt1"/>
                </a:solidFill>
              </a:defRPr>
            </a:lvl6pPr>
            <a:lvl7pPr marL="2666893" lvl="6" indent="-190492" algn="l">
              <a:spcBef>
                <a:spcPts val="233"/>
              </a:spcBef>
              <a:spcAft>
                <a:spcPts val="0"/>
              </a:spcAft>
              <a:buClr>
                <a:schemeClr val="lt1"/>
              </a:buClr>
              <a:buSzPts val="1400"/>
              <a:buNone/>
              <a:defRPr sz="1167">
                <a:solidFill>
                  <a:schemeClr val="lt1"/>
                </a:solidFill>
              </a:defRPr>
            </a:lvl7pPr>
            <a:lvl8pPr marL="3047878" lvl="7" indent="-190492" algn="l">
              <a:spcBef>
                <a:spcPts val="233"/>
              </a:spcBef>
              <a:spcAft>
                <a:spcPts val="0"/>
              </a:spcAft>
              <a:buClr>
                <a:schemeClr val="lt1"/>
              </a:buClr>
              <a:buSzPts val="1400"/>
              <a:buNone/>
              <a:defRPr sz="1167">
                <a:solidFill>
                  <a:schemeClr val="lt1"/>
                </a:solidFill>
              </a:defRPr>
            </a:lvl8pPr>
            <a:lvl9pPr marL="3428863" lvl="8" indent="-190492" algn="l">
              <a:spcBef>
                <a:spcPts val="233"/>
              </a:spcBef>
              <a:spcAft>
                <a:spcPts val="0"/>
              </a:spcAft>
              <a:buClr>
                <a:schemeClr val="lt1"/>
              </a:buClr>
              <a:buSzPts val="1400"/>
              <a:buNone/>
              <a:defRPr sz="1167">
                <a:solidFill>
                  <a:schemeClr val="lt1"/>
                </a:solidFill>
              </a:defRPr>
            </a:lvl9pPr>
          </a:lstStyle>
          <a:p>
            <a:endParaRPr/>
          </a:p>
        </p:txBody>
      </p:sp>
      <p:sp>
        <p:nvSpPr>
          <p:cNvPr id="30" name="Google Shape;30;p93"/>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3"/>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3"/>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98946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94"/>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4"/>
          <p:cNvSpPr txBox="1">
            <a:spLocks noGrp="1"/>
          </p:cNvSpPr>
          <p:nvPr>
            <p:ph type="body" idx="1"/>
          </p:nvPr>
        </p:nvSpPr>
        <p:spPr>
          <a:xfrm>
            <a:off x="457200" y="1333500"/>
            <a:ext cx="4038600" cy="3771636"/>
          </a:xfrm>
          <a:prstGeom prst="rect">
            <a:avLst/>
          </a:prstGeom>
          <a:noFill/>
          <a:ln>
            <a:noFill/>
          </a:ln>
        </p:spPr>
        <p:txBody>
          <a:bodyPr spcFirstLastPara="1" wrap="square" lIns="91425" tIns="45700" rIns="91425" bIns="45700" anchor="t" anchorCtr="0">
            <a:normAutofit/>
          </a:bodyPr>
          <a:lstStyle>
            <a:lvl1pPr marL="380985" lvl="0" indent="-338653" algn="l">
              <a:spcBef>
                <a:spcPts val="467"/>
              </a:spcBef>
              <a:spcAft>
                <a:spcPts val="0"/>
              </a:spcAft>
              <a:buClr>
                <a:schemeClr val="lt1"/>
              </a:buClr>
              <a:buSzPts val="2800"/>
              <a:buChar char="•"/>
              <a:defRPr sz="2333"/>
            </a:lvl1pPr>
            <a:lvl2pPr marL="761970" lvl="1" indent="-317487" algn="l">
              <a:spcBef>
                <a:spcPts val="400"/>
              </a:spcBef>
              <a:spcAft>
                <a:spcPts val="0"/>
              </a:spcAft>
              <a:buClr>
                <a:schemeClr val="lt1"/>
              </a:buClr>
              <a:buSzPts val="2400"/>
              <a:buChar char="–"/>
              <a:defRPr sz="2000"/>
            </a:lvl2pPr>
            <a:lvl3pPr marL="1142954" lvl="2" indent="-296321" algn="l">
              <a:spcBef>
                <a:spcPts val="333"/>
              </a:spcBef>
              <a:spcAft>
                <a:spcPts val="0"/>
              </a:spcAft>
              <a:buClr>
                <a:schemeClr val="lt1"/>
              </a:buClr>
              <a:buSzPts val="2000"/>
              <a:buChar char="•"/>
              <a:defRPr sz="1667"/>
            </a:lvl3pPr>
            <a:lvl4pPr marL="1523939" lvl="3" indent="-285739" algn="l">
              <a:spcBef>
                <a:spcPts val="300"/>
              </a:spcBef>
              <a:spcAft>
                <a:spcPts val="0"/>
              </a:spcAft>
              <a:buClr>
                <a:schemeClr val="lt1"/>
              </a:buClr>
              <a:buSzPts val="1800"/>
              <a:buChar char="–"/>
              <a:defRPr sz="1500"/>
            </a:lvl4pPr>
            <a:lvl5pPr marL="1904924" lvl="4" indent="-285739" algn="l">
              <a:spcBef>
                <a:spcPts val="300"/>
              </a:spcBef>
              <a:spcAft>
                <a:spcPts val="0"/>
              </a:spcAft>
              <a:buClr>
                <a:schemeClr val="lt1"/>
              </a:buClr>
              <a:buSzPts val="1800"/>
              <a:buChar char="»"/>
              <a:defRPr sz="1500"/>
            </a:lvl5pPr>
            <a:lvl6pPr marL="2285909" lvl="5" indent="-285739" algn="l">
              <a:spcBef>
                <a:spcPts val="300"/>
              </a:spcBef>
              <a:spcAft>
                <a:spcPts val="0"/>
              </a:spcAft>
              <a:buClr>
                <a:schemeClr val="lt1"/>
              </a:buClr>
              <a:buSzPts val="1800"/>
              <a:buChar char="•"/>
              <a:defRPr sz="1500"/>
            </a:lvl6pPr>
            <a:lvl7pPr marL="2666893" lvl="6" indent="-285739" algn="l">
              <a:spcBef>
                <a:spcPts val="300"/>
              </a:spcBef>
              <a:spcAft>
                <a:spcPts val="0"/>
              </a:spcAft>
              <a:buClr>
                <a:schemeClr val="lt1"/>
              </a:buClr>
              <a:buSzPts val="1800"/>
              <a:buChar char="•"/>
              <a:defRPr sz="1500"/>
            </a:lvl7pPr>
            <a:lvl8pPr marL="3047878" lvl="7" indent="-285739" algn="l">
              <a:spcBef>
                <a:spcPts val="300"/>
              </a:spcBef>
              <a:spcAft>
                <a:spcPts val="0"/>
              </a:spcAft>
              <a:buClr>
                <a:schemeClr val="lt1"/>
              </a:buClr>
              <a:buSzPts val="1800"/>
              <a:buChar char="•"/>
              <a:defRPr sz="1500"/>
            </a:lvl8pPr>
            <a:lvl9pPr marL="3428863" lvl="8" indent="-285739" algn="l">
              <a:spcBef>
                <a:spcPts val="300"/>
              </a:spcBef>
              <a:spcAft>
                <a:spcPts val="0"/>
              </a:spcAft>
              <a:buClr>
                <a:schemeClr val="lt1"/>
              </a:buClr>
              <a:buSzPts val="1800"/>
              <a:buChar char="•"/>
              <a:defRPr sz="1500"/>
            </a:lvl9pPr>
          </a:lstStyle>
          <a:p>
            <a:endParaRPr/>
          </a:p>
        </p:txBody>
      </p:sp>
      <p:sp>
        <p:nvSpPr>
          <p:cNvPr id="36" name="Google Shape;36;p94"/>
          <p:cNvSpPr txBox="1">
            <a:spLocks noGrp="1"/>
          </p:cNvSpPr>
          <p:nvPr>
            <p:ph type="body" idx="2"/>
          </p:nvPr>
        </p:nvSpPr>
        <p:spPr>
          <a:xfrm>
            <a:off x="4648200" y="1333500"/>
            <a:ext cx="4038600" cy="3771636"/>
          </a:xfrm>
          <a:prstGeom prst="rect">
            <a:avLst/>
          </a:prstGeom>
          <a:noFill/>
          <a:ln>
            <a:noFill/>
          </a:ln>
        </p:spPr>
        <p:txBody>
          <a:bodyPr spcFirstLastPara="1" wrap="square" lIns="91425" tIns="45700" rIns="91425" bIns="45700" anchor="t" anchorCtr="0">
            <a:normAutofit/>
          </a:bodyPr>
          <a:lstStyle>
            <a:lvl1pPr marL="380985" lvl="0" indent="-338653" algn="l">
              <a:spcBef>
                <a:spcPts val="467"/>
              </a:spcBef>
              <a:spcAft>
                <a:spcPts val="0"/>
              </a:spcAft>
              <a:buClr>
                <a:schemeClr val="lt1"/>
              </a:buClr>
              <a:buSzPts val="2800"/>
              <a:buChar char="•"/>
              <a:defRPr sz="2333"/>
            </a:lvl1pPr>
            <a:lvl2pPr marL="761970" lvl="1" indent="-317487" algn="l">
              <a:spcBef>
                <a:spcPts val="400"/>
              </a:spcBef>
              <a:spcAft>
                <a:spcPts val="0"/>
              </a:spcAft>
              <a:buClr>
                <a:schemeClr val="lt1"/>
              </a:buClr>
              <a:buSzPts val="2400"/>
              <a:buChar char="–"/>
              <a:defRPr sz="2000"/>
            </a:lvl2pPr>
            <a:lvl3pPr marL="1142954" lvl="2" indent="-296321" algn="l">
              <a:spcBef>
                <a:spcPts val="333"/>
              </a:spcBef>
              <a:spcAft>
                <a:spcPts val="0"/>
              </a:spcAft>
              <a:buClr>
                <a:schemeClr val="lt1"/>
              </a:buClr>
              <a:buSzPts val="2000"/>
              <a:buChar char="•"/>
              <a:defRPr sz="1667"/>
            </a:lvl3pPr>
            <a:lvl4pPr marL="1523939" lvl="3" indent="-285739" algn="l">
              <a:spcBef>
                <a:spcPts val="300"/>
              </a:spcBef>
              <a:spcAft>
                <a:spcPts val="0"/>
              </a:spcAft>
              <a:buClr>
                <a:schemeClr val="lt1"/>
              </a:buClr>
              <a:buSzPts val="1800"/>
              <a:buChar char="–"/>
              <a:defRPr sz="1500"/>
            </a:lvl4pPr>
            <a:lvl5pPr marL="1904924" lvl="4" indent="-285739" algn="l">
              <a:spcBef>
                <a:spcPts val="300"/>
              </a:spcBef>
              <a:spcAft>
                <a:spcPts val="0"/>
              </a:spcAft>
              <a:buClr>
                <a:schemeClr val="lt1"/>
              </a:buClr>
              <a:buSzPts val="1800"/>
              <a:buChar char="»"/>
              <a:defRPr sz="1500"/>
            </a:lvl5pPr>
            <a:lvl6pPr marL="2285909" lvl="5" indent="-285739" algn="l">
              <a:spcBef>
                <a:spcPts val="300"/>
              </a:spcBef>
              <a:spcAft>
                <a:spcPts val="0"/>
              </a:spcAft>
              <a:buClr>
                <a:schemeClr val="lt1"/>
              </a:buClr>
              <a:buSzPts val="1800"/>
              <a:buChar char="•"/>
              <a:defRPr sz="1500"/>
            </a:lvl6pPr>
            <a:lvl7pPr marL="2666893" lvl="6" indent="-285739" algn="l">
              <a:spcBef>
                <a:spcPts val="300"/>
              </a:spcBef>
              <a:spcAft>
                <a:spcPts val="0"/>
              </a:spcAft>
              <a:buClr>
                <a:schemeClr val="lt1"/>
              </a:buClr>
              <a:buSzPts val="1800"/>
              <a:buChar char="•"/>
              <a:defRPr sz="1500"/>
            </a:lvl7pPr>
            <a:lvl8pPr marL="3047878" lvl="7" indent="-285739" algn="l">
              <a:spcBef>
                <a:spcPts val="300"/>
              </a:spcBef>
              <a:spcAft>
                <a:spcPts val="0"/>
              </a:spcAft>
              <a:buClr>
                <a:schemeClr val="lt1"/>
              </a:buClr>
              <a:buSzPts val="1800"/>
              <a:buChar char="•"/>
              <a:defRPr sz="1500"/>
            </a:lvl8pPr>
            <a:lvl9pPr marL="3428863" lvl="8" indent="-285739" algn="l">
              <a:spcBef>
                <a:spcPts val="300"/>
              </a:spcBef>
              <a:spcAft>
                <a:spcPts val="0"/>
              </a:spcAft>
              <a:buClr>
                <a:schemeClr val="lt1"/>
              </a:buClr>
              <a:buSzPts val="1800"/>
              <a:buChar char="•"/>
              <a:defRPr sz="1500"/>
            </a:lvl9pPr>
          </a:lstStyle>
          <a:p>
            <a:endParaRPr/>
          </a:p>
        </p:txBody>
      </p:sp>
      <p:sp>
        <p:nvSpPr>
          <p:cNvPr id="37" name="Google Shape;37;p94"/>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4"/>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94"/>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10420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95"/>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5"/>
          <p:cNvSpPr txBox="1">
            <a:spLocks noGrp="1"/>
          </p:cNvSpPr>
          <p:nvPr>
            <p:ph type="body" idx="1"/>
          </p:nvPr>
        </p:nvSpPr>
        <p:spPr>
          <a:xfrm>
            <a:off x="457200" y="1279262"/>
            <a:ext cx="4040188" cy="533135"/>
          </a:xfrm>
          <a:prstGeom prst="rect">
            <a:avLst/>
          </a:prstGeom>
          <a:noFill/>
          <a:ln>
            <a:noFill/>
          </a:ln>
        </p:spPr>
        <p:txBody>
          <a:bodyPr spcFirstLastPara="1" wrap="square" lIns="91425" tIns="45700" rIns="91425" bIns="45700" anchor="b" anchorCtr="0">
            <a:normAutofit/>
          </a:bodyPr>
          <a:lstStyle>
            <a:lvl1pPr marL="380985" lvl="0" indent="-190492" algn="l">
              <a:spcBef>
                <a:spcPts val="400"/>
              </a:spcBef>
              <a:spcAft>
                <a:spcPts val="0"/>
              </a:spcAft>
              <a:buClr>
                <a:schemeClr val="lt1"/>
              </a:buClr>
              <a:buSzPts val="2400"/>
              <a:buNone/>
              <a:defRPr sz="2000" b="1"/>
            </a:lvl1pPr>
            <a:lvl2pPr marL="761970" lvl="1" indent="-190492" algn="l">
              <a:spcBef>
                <a:spcPts val="333"/>
              </a:spcBef>
              <a:spcAft>
                <a:spcPts val="0"/>
              </a:spcAft>
              <a:buClr>
                <a:schemeClr val="lt1"/>
              </a:buClr>
              <a:buSzPts val="2000"/>
              <a:buNone/>
              <a:defRPr sz="1667" b="1"/>
            </a:lvl2pPr>
            <a:lvl3pPr marL="1142954" lvl="2" indent="-190492" algn="l">
              <a:spcBef>
                <a:spcPts val="300"/>
              </a:spcBef>
              <a:spcAft>
                <a:spcPts val="0"/>
              </a:spcAft>
              <a:buClr>
                <a:schemeClr val="lt1"/>
              </a:buClr>
              <a:buSzPts val="1800"/>
              <a:buNone/>
              <a:defRPr sz="1500" b="1"/>
            </a:lvl3pPr>
            <a:lvl4pPr marL="1523939" lvl="3" indent="-190492" algn="l">
              <a:spcBef>
                <a:spcPts val="267"/>
              </a:spcBef>
              <a:spcAft>
                <a:spcPts val="0"/>
              </a:spcAft>
              <a:buClr>
                <a:schemeClr val="lt1"/>
              </a:buClr>
              <a:buSzPts val="1600"/>
              <a:buNone/>
              <a:defRPr sz="1333" b="1"/>
            </a:lvl4pPr>
            <a:lvl5pPr marL="1904924" lvl="4" indent="-190492" algn="l">
              <a:spcBef>
                <a:spcPts val="267"/>
              </a:spcBef>
              <a:spcAft>
                <a:spcPts val="0"/>
              </a:spcAft>
              <a:buClr>
                <a:schemeClr val="lt1"/>
              </a:buClr>
              <a:buSzPts val="1600"/>
              <a:buNone/>
              <a:defRPr sz="1333" b="1"/>
            </a:lvl5pPr>
            <a:lvl6pPr marL="2285909" lvl="5" indent="-190492" algn="l">
              <a:spcBef>
                <a:spcPts val="267"/>
              </a:spcBef>
              <a:spcAft>
                <a:spcPts val="0"/>
              </a:spcAft>
              <a:buClr>
                <a:schemeClr val="lt1"/>
              </a:buClr>
              <a:buSzPts val="1600"/>
              <a:buNone/>
              <a:defRPr sz="1333" b="1"/>
            </a:lvl6pPr>
            <a:lvl7pPr marL="2666893" lvl="6" indent="-190492" algn="l">
              <a:spcBef>
                <a:spcPts val="267"/>
              </a:spcBef>
              <a:spcAft>
                <a:spcPts val="0"/>
              </a:spcAft>
              <a:buClr>
                <a:schemeClr val="lt1"/>
              </a:buClr>
              <a:buSzPts val="1600"/>
              <a:buNone/>
              <a:defRPr sz="1333" b="1"/>
            </a:lvl7pPr>
            <a:lvl8pPr marL="3047878" lvl="7" indent="-190492" algn="l">
              <a:spcBef>
                <a:spcPts val="267"/>
              </a:spcBef>
              <a:spcAft>
                <a:spcPts val="0"/>
              </a:spcAft>
              <a:buClr>
                <a:schemeClr val="lt1"/>
              </a:buClr>
              <a:buSzPts val="1600"/>
              <a:buNone/>
              <a:defRPr sz="1333" b="1"/>
            </a:lvl8pPr>
            <a:lvl9pPr marL="3428863" lvl="8" indent="-190492" algn="l">
              <a:spcBef>
                <a:spcPts val="267"/>
              </a:spcBef>
              <a:spcAft>
                <a:spcPts val="0"/>
              </a:spcAft>
              <a:buClr>
                <a:schemeClr val="lt1"/>
              </a:buClr>
              <a:buSzPts val="1600"/>
              <a:buNone/>
              <a:defRPr sz="1333" b="1"/>
            </a:lvl9pPr>
          </a:lstStyle>
          <a:p>
            <a:endParaRPr/>
          </a:p>
        </p:txBody>
      </p:sp>
      <p:sp>
        <p:nvSpPr>
          <p:cNvPr id="43" name="Google Shape;43;p95"/>
          <p:cNvSpPr txBox="1">
            <a:spLocks noGrp="1"/>
          </p:cNvSpPr>
          <p:nvPr>
            <p:ph type="body" idx="2"/>
          </p:nvPr>
        </p:nvSpPr>
        <p:spPr>
          <a:xfrm>
            <a:off x="457200" y="1812396"/>
            <a:ext cx="4040188" cy="3292740"/>
          </a:xfrm>
          <a:prstGeom prst="rect">
            <a:avLst/>
          </a:prstGeom>
          <a:noFill/>
          <a:ln>
            <a:noFill/>
          </a:ln>
        </p:spPr>
        <p:txBody>
          <a:bodyPr spcFirstLastPara="1" wrap="square" lIns="91425" tIns="45700" rIns="91425" bIns="45700" anchor="t" anchorCtr="0">
            <a:normAutofit/>
          </a:bodyPr>
          <a:lstStyle>
            <a:lvl1pPr marL="380985" lvl="0" indent="-317487" algn="l">
              <a:spcBef>
                <a:spcPts val="400"/>
              </a:spcBef>
              <a:spcAft>
                <a:spcPts val="0"/>
              </a:spcAft>
              <a:buClr>
                <a:schemeClr val="lt1"/>
              </a:buClr>
              <a:buSzPts val="2400"/>
              <a:buChar char="•"/>
              <a:defRPr sz="2000"/>
            </a:lvl1pPr>
            <a:lvl2pPr marL="761970" lvl="1" indent="-296321" algn="l">
              <a:spcBef>
                <a:spcPts val="333"/>
              </a:spcBef>
              <a:spcAft>
                <a:spcPts val="0"/>
              </a:spcAft>
              <a:buClr>
                <a:schemeClr val="lt1"/>
              </a:buClr>
              <a:buSzPts val="2000"/>
              <a:buChar char="–"/>
              <a:defRPr sz="1667"/>
            </a:lvl2pPr>
            <a:lvl3pPr marL="1142954" lvl="2" indent="-285739" algn="l">
              <a:spcBef>
                <a:spcPts val="300"/>
              </a:spcBef>
              <a:spcAft>
                <a:spcPts val="0"/>
              </a:spcAft>
              <a:buClr>
                <a:schemeClr val="lt1"/>
              </a:buClr>
              <a:buSzPts val="1800"/>
              <a:buChar char="•"/>
              <a:defRPr sz="1500"/>
            </a:lvl3pPr>
            <a:lvl4pPr marL="1523939" lvl="3" indent="-275156" algn="l">
              <a:spcBef>
                <a:spcPts val="267"/>
              </a:spcBef>
              <a:spcAft>
                <a:spcPts val="0"/>
              </a:spcAft>
              <a:buClr>
                <a:schemeClr val="lt1"/>
              </a:buClr>
              <a:buSzPts val="1600"/>
              <a:buChar char="–"/>
              <a:defRPr sz="1333"/>
            </a:lvl4pPr>
            <a:lvl5pPr marL="1904924" lvl="4" indent="-275156" algn="l">
              <a:spcBef>
                <a:spcPts val="267"/>
              </a:spcBef>
              <a:spcAft>
                <a:spcPts val="0"/>
              </a:spcAft>
              <a:buClr>
                <a:schemeClr val="lt1"/>
              </a:buClr>
              <a:buSzPts val="1600"/>
              <a:buChar char="»"/>
              <a:defRPr sz="1333"/>
            </a:lvl5pPr>
            <a:lvl6pPr marL="2285909" lvl="5" indent="-275156" algn="l">
              <a:spcBef>
                <a:spcPts val="267"/>
              </a:spcBef>
              <a:spcAft>
                <a:spcPts val="0"/>
              </a:spcAft>
              <a:buClr>
                <a:schemeClr val="lt1"/>
              </a:buClr>
              <a:buSzPts val="1600"/>
              <a:buChar char="•"/>
              <a:defRPr sz="1333"/>
            </a:lvl6pPr>
            <a:lvl7pPr marL="2666893" lvl="6" indent="-275156" algn="l">
              <a:spcBef>
                <a:spcPts val="267"/>
              </a:spcBef>
              <a:spcAft>
                <a:spcPts val="0"/>
              </a:spcAft>
              <a:buClr>
                <a:schemeClr val="lt1"/>
              </a:buClr>
              <a:buSzPts val="1600"/>
              <a:buChar char="•"/>
              <a:defRPr sz="1333"/>
            </a:lvl7pPr>
            <a:lvl8pPr marL="3047878" lvl="7" indent="-275156" algn="l">
              <a:spcBef>
                <a:spcPts val="267"/>
              </a:spcBef>
              <a:spcAft>
                <a:spcPts val="0"/>
              </a:spcAft>
              <a:buClr>
                <a:schemeClr val="lt1"/>
              </a:buClr>
              <a:buSzPts val="1600"/>
              <a:buChar char="•"/>
              <a:defRPr sz="1333"/>
            </a:lvl8pPr>
            <a:lvl9pPr marL="3428863" lvl="8" indent="-275156" algn="l">
              <a:spcBef>
                <a:spcPts val="267"/>
              </a:spcBef>
              <a:spcAft>
                <a:spcPts val="0"/>
              </a:spcAft>
              <a:buClr>
                <a:schemeClr val="lt1"/>
              </a:buClr>
              <a:buSzPts val="1600"/>
              <a:buChar char="•"/>
              <a:defRPr sz="1333"/>
            </a:lvl9pPr>
          </a:lstStyle>
          <a:p>
            <a:endParaRPr/>
          </a:p>
        </p:txBody>
      </p:sp>
      <p:sp>
        <p:nvSpPr>
          <p:cNvPr id="44" name="Google Shape;44;p95"/>
          <p:cNvSpPr txBox="1">
            <a:spLocks noGrp="1"/>
          </p:cNvSpPr>
          <p:nvPr>
            <p:ph type="body" idx="3"/>
          </p:nvPr>
        </p:nvSpPr>
        <p:spPr>
          <a:xfrm>
            <a:off x="4645028" y="1279262"/>
            <a:ext cx="4041775" cy="533135"/>
          </a:xfrm>
          <a:prstGeom prst="rect">
            <a:avLst/>
          </a:prstGeom>
          <a:noFill/>
          <a:ln>
            <a:noFill/>
          </a:ln>
        </p:spPr>
        <p:txBody>
          <a:bodyPr spcFirstLastPara="1" wrap="square" lIns="91425" tIns="45700" rIns="91425" bIns="45700" anchor="b" anchorCtr="0">
            <a:normAutofit/>
          </a:bodyPr>
          <a:lstStyle>
            <a:lvl1pPr marL="380985" lvl="0" indent="-190492" algn="l">
              <a:spcBef>
                <a:spcPts val="400"/>
              </a:spcBef>
              <a:spcAft>
                <a:spcPts val="0"/>
              </a:spcAft>
              <a:buClr>
                <a:schemeClr val="lt1"/>
              </a:buClr>
              <a:buSzPts val="2400"/>
              <a:buNone/>
              <a:defRPr sz="2000" b="1"/>
            </a:lvl1pPr>
            <a:lvl2pPr marL="761970" lvl="1" indent="-190492" algn="l">
              <a:spcBef>
                <a:spcPts val="333"/>
              </a:spcBef>
              <a:spcAft>
                <a:spcPts val="0"/>
              </a:spcAft>
              <a:buClr>
                <a:schemeClr val="lt1"/>
              </a:buClr>
              <a:buSzPts val="2000"/>
              <a:buNone/>
              <a:defRPr sz="1667" b="1"/>
            </a:lvl2pPr>
            <a:lvl3pPr marL="1142954" lvl="2" indent="-190492" algn="l">
              <a:spcBef>
                <a:spcPts val="300"/>
              </a:spcBef>
              <a:spcAft>
                <a:spcPts val="0"/>
              </a:spcAft>
              <a:buClr>
                <a:schemeClr val="lt1"/>
              </a:buClr>
              <a:buSzPts val="1800"/>
              <a:buNone/>
              <a:defRPr sz="1500" b="1"/>
            </a:lvl3pPr>
            <a:lvl4pPr marL="1523939" lvl="3" indent="-190492" algn="l">
              <a:spcBef>
                <a:spcPts val="267"/>
              </a:spcBef>
              <a:spcAft>
                <a:spcPts val="0"/>
              </a:spcAft>
              <a:buClr>
                <a:schemeClr val="lt1"/>
              </a:buClr>
              <a:buSzPts val="1600"/>
              <a:buNone/>
              <a:defRPr sz="1333" b="1"/>
            </a:lvl4pPr>
            <a:lvl5pPr marL="1904924" lvl="4" indent="-190492" algn="l">
              <a:spcBef>
                <a:spcPts val="267"/>
              </a:spcBef>
              <a:spcAft>
                <a:spcPts val="0"/>
              </a:spcAft>
              <a:buClr>
                <a:schemeClr val="lt1"/>
              </a:buClr>
              <a:buSzPts val="1600"/>
              <a:buNone/>
              <a:defRPr sz="1333" b="1"/>
            </a:lvl5pPr>
            <a:lvl6pPr marL="2285909" lvl="5" indent="-190492" algn="l">
              <a:spcBef>
                <a:spcPts val="267"/>
              </a:spcBef>
              <a:spcAft>
                <a:spcPts val="0"/>
              </a:spcAft>
              <a:buClr>
                <a:schemeClr val="lt1"/>
              </a:buClr>
              <a:buSzPts val="1600"/>
              <a:buNone/>
              <a:defRPr sz="1333" b="1"/>
            </a:lvl6pPr>
            <a:lvl7pPr marL="2666893" lvl="6" indent="-190492" algn="l">
              <a:spcBef>
                <a:spcPts val="267"/>
              </a:spcBef>
              <a:spcAft>
                <a:spcPts val="0"/>
              </a:spcAft>
              <a:buClr>
                <a:schemeClr val="lt1"/>
              </a:buClr>
              <a:buSzPts val="1600"/>
              <a:buNone/>
              <a:defRPr sz="1333" b="1"/>
            </a:lvl7pPr>
            <a:lvl8pPr marL="3047878" lvl="7" indent="-190492" algn="l">
              <a:spcBef>
                <a:spcPts val="267"/>
              </a:spcBef>
              <a:spcAft>
                <a:spcPts val="0"/>
              </a:spcAft>
              <a:buClr>
                <a:schemeClr val="lt1"/>
              </a:buClr>
              <a:buSzPts val="1600"/>
              <a:buNone/>
              <a:defRPr sz="1333" b="1"/>
            </a:lvl8pPr>
            <a:lvl9pPr marL="3428863" lvl="8" indent="-190492" algn="l">
              <a:spcBef>
                <a:spcPts val="267"/>
              </a:spcBef>
              <a:spcAft>
                <a:spcPts val="0"/>
              </a:spcAft>
              <a:buClr>
                <a:schemeClr val="lt1"/>
              </a:buClr>
              <a:buSzPts val="1600"/>
              <a:buNone/>
              <a:defRPr sz="1333" b="1"/>
            </a:lvl9pPr>
          </a:lstStyle>
          <a:p>
            <a:endParaRPr/>
          </a:p>
        </p:txBody>
      </p:sp>
      <p:sp>
        <p:nvSpPr>
          <p:cNvPr id="45" name="Google Shape;45;p95"/>
          <p:cNvSpPr txBox="1">
            <a:spLocks noGrp="1"/>
          </p:cNvSpPr>
          <p:nvPr>
            <p:ph type="body" idx="4"/>
          </p:nvPr>
        </p:nvSpPr>
        <p:spPr>
          <a:xfrm>
            <a:off x="4645028" y="1812396"/>
            <a:ext cx="4041775" cy="3292740"/>
          </a:xfrm>
          <a:prstGeom prst="rect">
            <a:avLst/>
          </a:prstGeom>
          <a:noFill/>
          <a:ln>
            <a:noFill/>
          </a:ln>
        </p:spPr>
        <p:txBody>
          <a:bodyPr spcFirstLastPara="1" wrap="square" lIns="91425" tIns="45700" rIns="91425" bIns="45700" anchor="t" anchorCtr="0">
            <a:normAutofit/>
          </a:bodyPr>
          <a:lstStyle>
            <a:lvl1pPr marL="380985" lvl="0" indent="-317487" algn="l">
              <a:spcBef>
                <a:spcPts val="400"/>
              </a:spcBef>
              <a:spcAft>
                <a:spcPts val="0"/>
              </a:spcAft>
              <a:buClr>
                <a:schemeClr val="lt1"/>
              </a:buClr>
              <a:buSzPts val="2400"/>
              <a:buChar char="•"/>
              <a:defRPr sz="2000"/>
            </a:lvl1pPr>
            <a:lvl2pPr marL="761970" lvl="1" indent="-296321" algn="l">
              <a:spcBef>
                <a:spcPts val="333"/>
              </a:spcBef>
              <a:spcAft>
                <a:spcPts val="0"/>
              </a:spcAft>
              <a:buClr>
                <a:schemeClr val="lt1"/>
              </a:buClr>
              <a:buSzPts val="2000"/>
              <a:buChar char="–"/>
              <a:defRPr sz="1667"/>
            </a:lvl2pPr>
            <a:lvl3pPr marL="1142954" lvl="2" indent="-285739" algn="l">
              <a:spcBef>
                <a:spcPts val="300"/>
              </a:spcBef>
              <a:spcAft>
                <a:spcPts val="0"/>
              </a:spcAft>
              <a:buClr>
                <a:schemeClr val="lt1"/>
              </a:buClr>
              <a:buSzPts val="1800"/>
              <a:buChar char="•"/>
              <a:defRPr sz="1500"/>
            </a:lvl3pPr>
            <a:lvl4pPr marL="1523939" lvl="3" indent="-275156" algn="l">
              <a:spcBef>
                <a:spcPts val="267"/>
              </a:spcBef>
              <a:spcAft>
                <a:spcPts val="0"/>
              </a:spcAft>
              <a:buClr>
                <a:schemeClr val="lt1"/>
              </a:buClr>
              <a:buSzPts val="1600"/>
              <a:buChar char="–"/>
              <a:defRPr sz="1333"/>
            </a:lvl4pPr>
            <a:lvl5pPr marL="1904924" lvl="4" indent="-275156" algn="l">
              <a:spcBef>
                <a:spcPts val="267"/>
              </a:spcBef>
              <a:spcAft>
                <a:spcPts val="0"/>
              </a:spcAft>
              <a:buClr>
                <a:schemeClr val="lt1"/>
              </a:buClr>
              <a:buSzPts val="1600"/>
              <a:buChar char="»"/>
              <a:defRPr sz="1333"/>
            </a:lvl5pPr>
            <a:lvl6pPr marL="2285909" lvl="5" indent="-275156" algn="l">
              <a:spcBef>
                <a:spcPts val="267"/>
              </a:spcBef>
              <a:spcAft>
                <a:spcPts val="0"/>
              </a:spcAft>
              <a:buClr>
                <a:schemeClr val="lt1"/>
              </a:buClr>
              <a:buSzPts val="1600"/>
              <a:buChar char="•"/>
              <a:defRPr sz="1333"/>
            </a:lvl6pPr>
            <a:lvl7pPr marL="2666893" lvl="6" indent="-275156" algn="l">
              <a:spcBef>
                <a:spcPts val="267"/>
              </a:spcBef>
              <a:spcAft>
                <a:spcPts val="0"/>
              </a:spcAft>
              <a:buClr>
                <a:schemeClr val="lt1"/>
              </a:buClr>
              <a:buSzPts val="1600"/>
              <a:buChar char="•"/>
              <a:defRPr sz="1333"/>
            </a:lvl7pPr>
            <a:lvl8pPr marL="3047878" lvl="7" indent="-275156" algn="l">
              <a:spcBef>
                <a:spcPts val="267"/>
              </a:spcBef>
              <a:spcAft>
                <a:spcPts val="0"/>
              </a:spcAft>
              <a:buClr>
                <a:schemeClr val="lt1"/>
              </a:buClr>
              <a:buSzPts val="1600"/>
              <a:buChar char="•"/>
              <a:defRPr sz="1333"/>
            </a:lvl8pPr>
            <a:lvl9pPr marL="3428863" lvl="8" indent="-275156" algn="l">
              <a:spcBef>
                <a:spcPts val="267"/>
              </a:spcBef>
              <a:spcAft>
                <a:spcPts val="0"/>
              </a:spcAft>
              <a:buClr>
                <a:schemeClr val="lt1"/>
              </a:buClr>
              <a:buSzPts val="1600"/>
              <a:buChar char="•"/>
              <a:defRPr sz="1333"/>
            </a:lvl9pPr>
          </a:lstStyle>
          <a:p>
            <a:endParaRPr/>
          </a:p>
        </p:txBody>
      </p:sp>
      <p:sp>
        <p:nvSpPr>
          <p:cNvPr id="46" name="Google Shape;46;p95"/>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5"/>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5"/>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32624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96"/>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6"/>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6"/>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6"/>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08621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7"/>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7"/>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7"/>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96478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8"/>
          <p:cNvSpPr txBox="1">
            <a:spLocks noGrp="1"/>
          </p:cNvSpPr>
          <p:nvPr>
            <p:ph type="title"/>
          </p:nvPr>
        </p:nvSpPr>
        <p:spPr>
          <a:xfrm>
            <a:off x="457203" y="227543"/>
            <a:ext cx="3008313" cy="96837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1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8"/>
          <p:cNvSpPr txBox="1">
            <a:spLocks noGrp="1"/>
          </p:cNvSpPr>
          <p:nvPr>
            <p:ph type="body" idx="1"/>
          </p:nvPr>
        </p:nvSpPr>
        <p:spPr>
          <a:xfrm>
            <a:off x="3575050" y="227542"/>
            <a:ext cx="5111750" cy="4877594"/>
          </a:xfrm>
          <a:prstGeom prst="rect">
            <a:avLst/>
          </a:prstGeom>
          <a:noFill/>
          <a:ln>
            <a:noFill/>
          </a:ln>
        </p:spPr>
        <p:txBody>
          <a:bodyPr spcFirstLastPara="1" wrap="square" lIns="91425" tIns="45700" rIns="91425" bIns="45700" anchor="t" anchorCtr="0">
            <a:normAutofit/>
          </a:bodyPr>
          <a:lstStyle>
            <a:lvl1pPr marL="380985" lvl="0" indent="-359819" algn="l">
              <a:spcBef>
                <a:spcPts val="533"/>
              </a:spcBef>
              <a:spcAft>
                <a:spcPts val="0"/>
              </a:spcAft>
              <a:buClr>
                <a:schemeClr val="lt1"/>
              </a:buClr>
              <a:buSzPts val="3200"/>
              <a:buChar char="•"/>
              <a:defRPr sz="2667"/>
            </a:lvl1pPr>
            <a:lvl2pPr marL="761970" lvl="1" indent="-338653" algn="l">
              <a:spcBef>
                <a:spcPts val="467"/>
              </a:spcBef>
              <a:spcAft>
                <a:spcPts val="0"/>
              </a:spcAft>
              <a:buClr>
                <a:schemeClr val="lt1"/>
              </a:buClr>
              <a:buSzPts val="2800"/>
              <a:buChar char="–"/>
              <a:defRPr sz="2333"/>
            </a:lvl2pPr>
            <a:lvl3pPr marL="1142954" lvl="2" indent="-317487" algn="l">
              <a:spcBef>
                <a:spcPts val="400"/>
              </a:spcBef>
              <a:spcAft>
                <a:spcPts val="0"/>
              </a:spcAft>
              <a:buClr>
                <a:schemeClr val="lt1"/>
              </a:buClr>
              <a:buSzPts val="2400"/>
              <a:buChar char="•"/>
              <a:defRPr sz="2000"/>
            </a:lvl3pPr>
            <a:lvl4pPr marL="1523939" lvl="3" indent="-296321" algn="l">
              <a:spcBef>
                <a:spcPts val="333"/>
              </a:spcBef>
              <a:spcAft>
                <a:spcPts val="0"/>
              </a:spcAft>
              <a:buClr>
                <a:schemeClr val="lt1"/>
              </a:buClr>
              <a:buSzPts val="2000"/>
              <a:buChar char="–"/>
              <a:defRPr sz="1667"/>
            </a:lvl4pPr>
            <a:lvl5pPr marL="1904924" lvl="4" indent="-296321" algn="l">
              <a:spcBef>
                <a:spcPts val="333"/>
              </a:spcBef>
              <a:spcAft>
                <a:spcPts val="0"/>
              </a:spcAft>
              <a:buClr>
                <a:schemeClr val="lt1"/>
              </a:buClr>
              <a:buSzPts val="2000"/>
              <a:buChar char="»"/>
              <a:defRPr sz="1667"/>
            </a:lvl5pPr>
            <a:lvl6pPr marL="2285909" lvl="5" indent="-296321" algn="l">
              <a:spcBef>
                <a:spcPts val="333"/>
              </a:spcBef>
              <a:spcAft>
                <a:spcPts val="0"/>
              </a:spcAft>
              <a:buClr>
                <a:schemeClr val="lt1"/>
              </a:buClr>
              <a:buSzPts val="2000"/>
              <a:buChar char="•"/>
              <a:defRPr sz="1667"/>
            </a:lvl6pPr>
            <a:lvl7pPr marL="2666893" lvl="6" indent="-296321" algn="l">
              <a:spcBef>
                <a:spcPts val="333"/>
              </a:spcBef>
              <a:spcAft>
                <a:spcPts val="0"/>
              </a:spcAft>
              <a:buClr>
                <a:schemeClr val="lt1"/>
              </a:buClr>
              <a:buSzPts val="2000"/>
              <a:buChar char="•"/>
              <a:defRPr sz="1667"/>
            </a:lvl7pPr>
            <a:lvl8pPr marL="3047878" lvl="7" indent="-296321" algn="l">
              <a:spcBef>
                <a:spcPts val="333"/>
              </a:spcBef>
              <a:spcAft>
                <a:spcPts val="0"/>
              </a:spcAft>
              <a:buClr>
                <a:schemeClr val="lt1"/>
              </a:buClr>
              <a:buSzPts val="2000"/>
              <a:buChar char="•"/>
              <a:defRPr sz="1667"/>
            </a:lvl8pPr>
            <a:lvl9pPr marL="3428863" lvl="8" indent="-296321" algn="l">
              <a:spcBef>
                <a:spcPts val="333"/>
              </a:spcBef>
              <a:spcAft>
                <a:spcPts val="0"/>
              </a:spcAft>
              <a:buClr>
                <a:schemeClr val="lt1"/>
              </a:buClr>
              <a:buSzPts val="2000"/>
              <a:buChar char="•"/>
              <a:defRPr sz="1667"/>
            </a:lvl9pPr>
          </a:lstStyle>
          <a:p>
            <a:endParaRPr/>
          </a:p>
        </p:txBody>
      </p:sp>
      <p:sp>
        <p:nvSpPr>
          <p:cNvPr id="61" name="Google Shape;61;p98"/>
          <p:cNvSpPr txBox="1">
            <a:spLocks noGrp="1"/>
          </p:cNvSpPr>
          <p:nvPr>
            <p:ph type="body" idx="2"/>
          </p:nvPr>
        </p:nvSpPr>
        <p:spPr>
          <a:xfrm>
            <a:off x="457203" y="1195918"/>
            <a:ext cx="3008313" cy="3909219"/>
          </a:xfrm>
          <a:prstGeom prst="rect">
            <a:avLst/>
          </a:prstGeom>
          <a:noFill/>
          <a:ln>
            <a:noFill/>
          </a:ln>
        </p:spPr>
        <p:txBody>
          <a:bodyPr spcFirstLastPara="1" wrap="square" lIns="91425" tIns="45700" rIns="91425" bIns="45700" anchor="t" anchorCtr="0">
            <a:normAutofit/>
          </a:bodyPr>
          <a:lstStyle>
            <a:lvl1pPr marL="380985" lvl="0" indent="-190492" algn="l">
              <a:spcBef>
                <a:spcPts val="233"/>
              </a:spcBef>
              <a:spcAft>
                <a:spcPts val="0"/>
              </a:spcAft>
              <a:buClr>
                <a:schemeClr val="lt1"/>
              </a:buClr>
              <a:buSzPts val="1400"/>
              <a:buNone/>
              <a:defRPr sz="1167"/>
            </a:lvl1pPr>
            <a:lvl2pPr marL="761970" lvl="1" indent="-190492" algn="l">
              <a:spcBef>
                <a:spcPts val="200"/>
              </a:spcBef>
              <a:spcAft>
                <a:spcPts val="0"/>
              </a:spcAft>
              <a:buClr>
                <a:schemeClr val="lt1"/>
              </a:buClr>
              <a:buSzPts val="1200"/>
              <a:buNone/>
              <a:defRPr sz="1000"/>
            </a:lvl2pPr>
            <a:lvl3pPr marL="1142954" lvl="2" indent="-190492" algn="l">
              <a:spcBef>
                <a:spcPts val="167"/>
              </a:spcBef>
              <a:spcAft>
                <a:spcPts val="0"/>
              </a:spcAft>
              <a:buClr>
                <a:schemeClr val="lt1"/>
              </a:buClr>
              <a:buSzPts val="1000"/>
              <a:buNone/>
              <a:defRPr sz="833"/>
            </a:lvl3pPr>
            <a:lvl4pPr marL="1523939" lvl="3" indent="-190492" algn="l">
              <a:spcBef>
                <a:spcPts val="150"/>
              </a:spcBef>
              <a:spcAft>
                <a:spcPts val="0"/>
              </a:spcAft>
              <a:buClr>
                <a:schemeClr val="lt1"/>
              </a:buClr>
              <a:buSzPts val="900"/>
              <a:buNone/>
              <a:defRPr sz="750"/>
            </a:lvl4pPr>
            <a:lvl5pPr marL="1904924" lvl="4" indent="-190492" algn="l">
              <a:spcBef>
                <a:spcPts val="150"/>
              </a:spcBef>
              <a:spcAft>
                <a:spcPts val="0"/>
              </a:spcAft>
              <a:buClr>
                <a:schemeClr val="lt1"/>
              </a:buClr>
              <a:buSzPts val="900"/>
              <a:buNone/>
              <a:defRPr sz="750"/>
            </a:lvl5pPr>
            <a:lvl6pPr marL="2285909" lvl="5" indent="-190492" algn="l">
              <a:spcBef>
                <a:spcPts val="150"/>
              </a:spcBef>
              <a:spcAft>
                <a:spcPts val="0"/>
              </a:spcAft>
              <a:buClr>
                <a:schemeClr val="lt1"/>
              </a:buClr>
              <a:buSzPts val="900"/>
              <a:buNone/>
              <a:defRPr sz="750"/>
            </a:lvl6pPr>
            <a:lvl7pPr marL="2666893" lvl="6" indent="-190492" algn="l">
              <a:spcBef>
                <a:spcPts val="150"/>
              </a:spcBef>
              <a:spcAft>
                <a:spcPts val="0"/>
              </a:spcAft>
              <a:buClr>
                <a:schemeClr val="lt1"/>
              </a:buClr>
              <a:buSzPts val="900"/>
              <a:buNone/>
              <a:defRPr sz="750"/>
            </a:lvl7pPr>
            <a:lvl8pPr marL="3047878" lvl="7" indent="-190492" algn="l">
              <a:spcBef>
                <a:spcPts val="150"/>
              </a:spcBef>
              <a:spcAft>
                <a:spcPts val="0"/>
              </a:spcAft>
              <a:buClr>
                <a:schemeClr val="lt1"/>
              </a:buClr>
              <a:buSzPts val="900"/>
              <a:buNone/>
              <a:defRPr sz="750"/>
            </a:lvl8pPr>
            <a:lvl9pPr marL="3428863" lvl="8" indent="-190492" algn="l">
              <a:spcBef>
                <a:spcPts val="150"/>
              </a:spcBef>
              <a:spcAft>
                <a:spcPts val="0"/>
              </a:spcAft>
              <a:buClr>
                <a:schemeClr val="lt1"/>
              </a:buClr>
              <a:buSzPts val="900"/>
              <a:buNone/>
              <a:defRPr sz="750"/>
            </a:lvl9pPr>
          </a:lstStyle>
          <a:p>
            <a:endParaRPr/>
          </a:p>
        </p:txBody>
      </p:sp>
      <p:sp>
        <p:nvSpPr>
          <p:cNvPr id="62" name="Google Shape;62;p98"/>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8"/>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8"/>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27076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99"/>
          <p:cNvSpPr txBox="1">
            <a:spLocks noGrp="1"/>
          </p:cNvSpPr>
          <p:nvPr>
            <p:ph type="title"/>
          </p:nvPr>
        </p:nvSpPr>
        <p:spPr>
          <a:xfrm>
            <a:off x="1792288" y="4000500"/>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1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9"/>
          <p:cNvSpPr>
            <a:spLocks noGrp="1"/>
          </p:cNvSpPr>
          <p:nvPr>
            <p:ph type="pic" idx="2"/>
          </p:nvPr>
        </p:nvSpPr>
        <p:spPr>
          <a:xfrm>
            <a:off x="1792288" y="510646"/>
            <a:ext cx="5486400" cy="3429000"/>
          </a:xfrm>
          <a:prstGeom prst="rect">
            <a:avLst/>
          </a:prstGeom>
          <a:noFill/>
          <a:ln>
            <a:noFill/>
          </a:ln>
        </p:spPr>
        <p:txBody>
          <a:bodyPr spcFirstLastPara="1" wrap="square" lIns="91425" tIns="45700" rIns="91425" bIns="45700" anchor="t" anchorCtr="0">
            <a:normAutofit/>
          </a:bodyPr>
          <a:lstStyle>
            <a:lvl1pPr marR="0" lvl="0" algn="l" rtl="0">
              <a:spcBef>
                <a:spcPts val="533"/>
              </a:spcBef>
              <a:spcAft>
                <a:spcPts val="0"/>
              </a:spcAft>
              <a:buClr>
                <a:schemeClr val="lt1"/>
              </a:buClr>
              <a:buSzPts val="3200"/>
              <a:buFont typeface="Arial"/>
              <a:buNone/>
              <a:defRPr sz="2667" b="0" i="0" u="none" strike="noStrike" cap="none">
                <a:solidFill>
                  <a:schemeClr val="lt1"/>
                </a:solidFill>
                <a:latin typeface="Calibri"/>
                <a:ea typeface="Calibri"/>
                <a:cs typeface="Calibri"/>
                <a:sym typeface="Calibri"/>
              </a:defRPr>
            </a:lvl1pPr>
            <a:lvl2pPr marR="0" lvl="1" algn="l" rtl="0">
              <a:spcBef>
                <a:spcPts val="467"/>
              </a:spcBef>
              <a:spcAft>
                <a:spcPts val="0"/>
              </a:spcAft>
              <a:buClr>
                <a:schemeClr val="lt1"/>
              </a:buClr>
              <a:buSzPts val="2800"/>
              <a:buFont typeface="Arial"/>
              <a:buNone/>
              <a:defRPr sz="2333" b="0" i="0" u="none" strike="noStrike" cap="none">
                <a:solidFill>
                  <a:schemeClr val="lt1"/>
                </a:solidFill>
                <a:latin typeface="Calibri"/>
                <a:ea typeface="Calibri"/>
                <a:cs typeface="Calibri"/>
                <a:sym typeface="Calibri"/>
              </a:defRPr>
            </a:lvl2pPr>
            <a:lvl3pPr marR="0" lvl="2" algn="l" rtl="0">
              <a:spcBef>
                <a:spcPts val="400"/>
              </a:spcBef>
              <a:spcAft>
                <a:spcPts val="0"/>
              </a:spcAft>
              <a:buClr>
                <a:schemeClr val="lt1"/>
              </a:buClr>
              <a:buSzPts val="2400"/>
              <a:buFont typeface="Arial"/>
              <a:buNone/>
              <a:defRPr sz="2000" b="0" i="0" u="none" strike="noStrike" cap="none">
                <a:solidFill>
                  <a:schemeClr val="lt1"/>
                </a:solidFill>
                <a:latin typeface="Calibri"/>
                <a:ea typeface="Calibri"/>
                <a:cs typeface="Calibri"/>
                <a:sym typeface="Calibri"/>
              </a:defRPr>
            </a:lvl3pPr>
            <a:lvl4pPr marR="0" lvl="3"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4pPr>
            <a:lvl5pPr marR="0" lvl="4"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5pPr>
            <a:lvl6pPr marR="0" lvl="5"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6pPr>
            <a:lvl7pPr marR="0" lvl="6"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7pPr>
            <a:lvl8pPr marR="0" lvl="7"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8pPr>
            <a:lvl9pPr marR="0" lvl="8" algn="l" rtl="0">
              <a:spcBef>
                <a:spcPts val="333"/>
              </a:spcBef>
              <a:spcAft>
                <a:spcPts val="0"/>
              </a:spcAft>
              <a:buClr>
                <a:schemeClr val="lt1"/>
              </a:buClr>
              <a:buSzPts val="2000"/>
              <a:buFont typeface="Arial"/>
              <a:buNone/>
              <a:defRPr sz="1667" b="0" i="0" u="none" strike="noStrike" cap="none">
                <a:solidFill>
                  <a:schemeClr val="lt1"/>
                </a:solidFill>
                <a:latin typeface="Calibri"/>
                <a:ea typeface="Calibri"/>
                <a:cs typeface="Calibri"/>
                <a:sym typeface="Calibri"/>
              </a:defRPr>
            </a:lvl9pPr>
          </a:lstStyle>
          <a:p>
            <a:endParaRPr/>
          </a:p>
        </p:txBody>
      </p:sp>
      <p:sp>
        <p:nvSpPr>
          <p:cNvPr id="68" name="Google Shape;68;p99"/>
          <p:cNvSpPr txBox="1">
            <a:spLocks noGrp="1"/>
          </p:cNvSpPr>
          <p:nvPr>
            <p:ph type="body" idx="1"/>
          </p:nvPr>
        </p:nvSpPr>
        <p:spPr>
          <a:xfrm>
            <a:off x="1792288" y="4472782"/>
            <a:ext cx="5486400" cy="670718"/>
          </a:xfrm>
          <a:prstGeom prst="rect">
            <a:avLst/>
          </a:prstGeom>
          <a:noFill/>
          <a:ln>
            <a:noFill/>
          </a:ln>
        </p:spPr>
        <p:txBody>
          <a:bodyPr spcFirstLastPara="1" wrap="square" lIns="91425" tIns="45700" rIns="91425" bIns="45700" anchor="t" anchorCtr="0">
            <a:normAutofit/>
          </a:bodyPr>
          <a:lstStyle>
            <a:lvl1pPr marL="380985" lvl="0" indent="-190492" algn="l">
              <a:spcBef>
                <a:spcPts val="233"/>
              </a:spcBef>
              <a:spcAft>
                <a:spcPts val="0"/>
              </a:spcAft>
              <a:buClr>
                <a:schemeClr val="lt1"/>
              </a:buClr>
              <a:buSzPts val="1400"/>
              <a:buNone/>
              <a:defRPr sz="1167"/>
            </a:lvl1pPr>
            <a:lvl2pPr marL="761970" lvl="1" indent="-190492" algn="l">
              <a:spcBef>
                <a:spcPts val="200"/>
              </a:spcBef>
              <a:spcAft>
                <a:spcPts val="0"/>
              </a:spcAft>
              <a:buClr>
                <a:schemeClr val="lt1"/>
              </a:buClr>
              <a:buSzPts val="1200"/>
              <a:buNone/>
              <a:defRPr sz="1000"/>
            </a:lvl2pPr>
            <a:lvl3pPr marL="1142954" lvl="2" indent="-190492" algn="l">
              <a:spcBef>
                <a:spcPts val="167"/>
              </a:spcBef>
              <a:spcAft>
                <a:spcPts val="0"/>
              </a:spcAft>
              <a:buClr>
                <a:schemeClr val="lt1"/>
              </a:buClr>
              <a:buSzPts val="1000"/>
              <a:buNone/>
              <a:defRPr sz="833"/>
            </a:lvl3pPr>
            <a:lvl4pPr marL="1523939" lvl="3" indent="-190492" algn="l">
              <a:spcBef>
                <a:spcPts val="150"/>
              </a:spcBef>
              <a:spcAft>
                <a:spcPts val="0"/>
              </a:spcAft>
              <a:buClr>
                <a:schemeClr val="lt1"/>
              </a:buClr>
              <a:buSzPts val="900"/>
              <a:buNone/>
              <a:defRPr sz="750"/>
            </a:lvl4pPr>
            <a:lvl5pPr marL="1904924" lvl="4" indent="-190492" algn="l">
              <a:spcBef>
                <a:spcPts val="150"/>
              </a:spcBef>
              <a:spcAft>
                <a:spcPts val="0"/>
              </a:spcAft>
              <a:buClr>
                <a:schemeClr val="lt1"/>
              </a:buClr>
              <a:buSzPts val="900"/>
              <a:buNone/>
              <a:defRPr sz="750"/>
            </a:lvl5pPr>
            <a:lvl6pPr marL="2285909" lvl="5" indent="-190492" algn="l">
              <a:spcBef>
                <a:spcPts val="150"/>
              </a:spcBef>
              <a:spcAft>
                <a:spcPts val="0"/>
              </a:spcAft>
              <a:buClr>
                <a:schemeClr val="lt1"/>
              </a:buClr>
              <a:buSzPts val="900"/>
              <a:buNone/>
              <a:defRPr sz="750"/>
            </a:lvl6pPr>
            <a:lvl7pPr marL="2666893" lvl="6" indent="-190492" algn="l">
              <a:spcBef>
                <a:spcPts val="150"/>
              </a:spcBef>
              <a:spcAft>
                <a:spcPts val="0"/>
              </a:spcAft>
              <a:buClr>
                <a:schemeClr val="lt1"/>
              </a:buClr>
              <a:buSzPts val="900"/>
              <a:buNone/>
              <a:defRPr sz="750"/>
            </a:lvl7pPr>
            <a:lvl8pPr marL="3047878" lvl="7" indent="-190492" algn="l">
              <a:spcBef>
                <a:spcPts val="150"/>
              </a:spcBef>
              <a:spcAft>
                <a:spcPts val="0"/>
              </a:spcAft>
              <a:buClr>
                <a:schemeClr val="lt1"/>
              </a:buClr>
              <a:buSzPts val="900"/>
              <a:buNone/>
              <a:defRPr sz="750"/>
            </a:lvl8pPr>
            <a:lvl9pPr marL="3428863" lvl="8" indent="-190492" algn="l">
              <a:spcBef>
                <a:spcPts val="150"/>
              </a:spcBef>
              <a:spcAft>
                <a:spcPts val="0"/>
              </a:spcAft>
              <a:buClr>
                <a:schemeClr val="lt1"/>
              </a:buClr>
              <a:buSzPts val="900"/>
              <a:buNone/>
              <a:defRPr sz="750"/>
            </a:lvl9pPr>
          </a:lstStyle>
          <a:p>
            <a:endParaRPr/>
          </a:p>
        </p:txBody>
      </p:sp>
      <p:sp>
        <p:nvSpPr>
          <p:cNvPr id="69" name="Google Shape;69;p99"/>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9"/>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9"/>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96412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00"/>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0"/>
          <p:cNvSpPr txBox="1">
            <a:spLocks noGrp="1"/>
          </p:cNvSpPr>
          <p:nvPr>
            <p:ph type="body" idx="1"/>
          </p:nvPr>
        </p:nvSpPr>
        <p:spPr>
          <a:xfrm rot="5400000">
            <a:off x="2686183" y="-895483"/>
            <a:ext cx="3771636" cy="8229600"/>
          </a:xfrm>
          <a:prstGeom prst="rect">
            <a:avLst/>
          </a:prstGeom>
          <a:noFill/>
          <a:ln>
            <a:noFill/>
          </a:ln>
        </p:spPr>
        <p:txBody>
          <a:bodyPr spcFirstLastPara="1" wrap="square" lIns="91425" tIns="45700" rIns="91425" bIns="45700" anchor="t" anchorCtr="0">
            <a:normAutofit/>
          </a:bodyPr>
          <a:lstStyle>
            <a:lvl1pPr marL="380985" lvl="0" indent="-285739" algn="l">
              <a:spcBef>
                <a:spcPts val="300"/>
              </a:spcBef>
              <a:spcAft>
                <a:spcPts val="0"/>
              </a:spcAft>
              <a:buClr>
                <a:schemeClr val="lt1"/>
              </a:buClr>
              <a:buSzPts val="1800"/>
              <a:buChar char="•"/>
              <a:defRPr/>
            </a:lvl1pPr>
            <a:lvl2pPr marL="761970" lvl="1" indent="-285739" algn="l">
              <a:spcBef>
                <a:spcPts val="300"/>
              </a:spcBef>
              <a:spcAft>
                <a:spcPts val="0"/>
              </a:spcAft>
              <a:buClr>
                <a:schemeClr val="lt1"/>
              </a:buClr>
              <a:buSzPts val="1800"/>
              <a:buChar char="–"/>
              <a:defRPr/>
            </a:lvl2pPr>
            <a:lvl3pPr marL="1142954" lvl="2" indent="-285739" algn="l">
              <a:spcBef>
                <a:spcPts val="300"/>
              </a:spcBef>
              <a:spcAft>
                <a:spcPts val="0"/>
              </a:spcAft>
              <a:buClr>
                <a:schemeClr val="lt1"/>
              </a:buClr>
              <a:buSzPts val="1800"/>
              <a:buChar char="•"/>
              <a:defRPr/>
            </a:lvl3pPr>
            <a:lvl4pPr marL="1523939" lvl="3" indent="-285739" algn="l">
              <a:spcBef>
                <a:spcPts val="300"/>
              </a:spcBef>
              <a:spcAft>
                <a:spcPts val="0"/>
              </a:spcAft>
              <a:buClr>
                <a:schemeClr val="lt1"/>
              </a:buClr>
              <a:buSzPts val="1800"/>
              <a:buChar char="–"/>
              <a:defRPr/>
            </a:lvl4pPr>
            <a:lvl5pPr marL="1904924" lvl="4" indent="-285739" algn="l">
              <a:spcBef>
                <a:spcPts val="300"/>
              </a:spcBef>
              <a:spcAft>
                <a:spcPts val="0"/>
              </a:spcAft>
              <a:buClr>
                <a:schemeClr val="lt1"/>
              </a:buClr>
              <a:buSzPts val="1800"/>
              <a:buChar char="»"/>
              <a:defRPr/>
            </a:lvl5pPr>
            <a:lvl6pPr marL="2285909" lvl="5" indent="-285739" algn="l">
              <a:spcBef>
                <a:spcPts val="300"/>
              </a:spcBef>
              <a:spcAft>
                <a:spcPts val="0"/>
              </a:spcAft>
              <a:buClr>
                <a:schemeClr val="lt1"/>
              </a:buClr>
              <a:buSzPts val="1800"/>
              <a:buChar char="•"/>
              <a:defRPr/>
            </a:lvl6pPr>
            <a:lvl7pPr marL="2666893" lvl="6" indent="-285739" algn="l">
              <a:spcBef>
                <a:spcPts val="300"/>
              </a:spcBef>
              <a:spcAft>
                <a:spcPts val="0"/>
              </a:spcAft>
              <a:buClr>
                <a:schemeClr val="lt1"/>
              </a:buClr>
              <a:buSzPts val="1800"/>
              <a:buChar char="•"/>
              <a:defRPr/>
            </a:lvl7pPr>
            <a:lvl8pPr marL="3047878" lvl="7" indent="-285739" algn="l">
              <a:spcBef>
                <a:spcPts val="300"/>
              </a:spcBef>
              <a:spcAft>
                <a:spcPts val="0"/>
              </a:spcAft>
              <a:buClr>
                <a:schemeClr val="lt1"/>
              </a:buClr>
              <a:buSzPts val="1800"/>
              <a:buChar char="•"/>
              <a:defRPr/>
            </a:lvl8pPr>
            <a:lvl9pPr marL="3428863" lvl="8" indent="-285739" algn="l">
              <a:spcBef>
                <a:spcPts val="300"/>
              </a:spcBef>
              <a:spcAft>
                <a:spcPts val="0"/>
              </a:spcAft>
              <a:buClr>
                <a:schemeClr val="lt1"/>
              </a:buClr>
              <a:buSzPts val="1800"/>
              <a:buChar char="•"/>
              <a:defRPr/>
            </a:lvl9pPr>
          </a:lstStyle>
          <a:p>
            <a:endParaRPr/>
          </a:p>
        </p:txBody>
      </p:sp>
      <p:sp>
        <p:nvSpPr>
          <p:cNvPr id="75" name="Google Shape;75;p100"/>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0"/>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0"/>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7829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8"/>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8"/>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lt1"/>
              </a:buClr>
              <a:buSzPts val="1800"/>
              <a:buChar char="•"/>
              <a:defRPr/>
            </a:lvl1pPr>
            <a:lvl2pPr marL="914400" lvl="1" indent="-342900" algn="l">
              <a:spcBef>
                <a:spcPts val="360"/>
              </a:spcBef>
              <a:spcAft>
                <a:spcPts val="0"/>
              </a:spcAft>
              <a:buClr>
                <a:schemeClr val="lt1"/>
              </a:buClr>
              <a:buSzPts val="1800"/>
              <a:buChar char="–"/>
              <a:defRPr/>
            </a:lvl2pPr>
            <a:lvl3pPr marL="1371600" lvl="2" indent="-342900" algn="l">
              <a:spcBef>
                <a:spcPts val="360"/>
              </a:spcBef>
              <a:spcAft>
                <a:spcPts val="0"/>
              </a:spcAft>
              <a:buClr>
                <a:schemeClr val="lt1"/>
              </a:buClr>
              <a:buSzPts val="1800"/>
              <a:buChar char="•"/>
              <a:defRPr/>
            </a:lvl3pPr>
            <a:lvl4pPr marL="1828800" lvl="3" indent="-342900" algn="l">
              <a:spcBef>
                <a:spcPts val="360"/>
              </a:spcBef>
              <a:spcAft>
                <a:spcPts val="0"/>
              </a:spcAft>
              <a:buClr>
                <a:schemeClr val="lt1"/>
              </a:buClr>
              <a:buSzPts val="1800"/>
              <a:buChar char="–"/>
              <a:defRPr/>
            </a:lvl4pPr>
            <a:lvl5pPr marL="2286000" lvl="4" indent="-342900" algn="l">
              <a:spcBef>
                <a:spcPts val="360"/>
              </a:spcBef>
              <a:spcAft>
                <a:spcPts val="0"/>
              </a:spcAft>
              <a:buClr>
                <a:schemeClr val="lt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24" name="Google Shape;24;p68"/>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8"/>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8"/>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01"/>
          <p:cNvSpPr txBox="1">
            <a:spLocks noGrp="1"/>
          </p:cNvSpPr>
          <p:nvPr>
            <p:ph type="title"/>
          </p:nvPr>
        </p:nvSpPr>
        <p:spPr>
          <a:xfrm rot="5400000">
            <a:off x="5219967" y="1638300"/>
            <a:ext cx="4876271"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1"/>
          <p:cNvSpPr txBox="1">
            <a:spLocks noGrp="1"/>
          </p:cNvSpPr>
          <p:nvPr>
            <p:ph type="body" idx="1"/>
          </p:nvPr>
        </p:nvSpPr>
        <p:spPr>
          <a:xfrm rot="5400000">
            <a:off x="1028968" y="-342899"/>
            <a:ext cx="4876271" cy="6019800"/>
          </a:xfrm>
          <a:prstGeom prst="rect">
            <a:avLst/>
          </a:prstGeom>
          <a:noFill/>
          <a:ln>
            <a:noFill/>
          </a:ln>
        </p:spPr>
        <p:txBody>
          <a:bodyPr spcFirstLastPara="1" wrap="square" lIns="91425" tIns="45700" rIns="91425" bIns="45700" anchor="t" anchorCtr="0">
            <a:normAutofit/>
          </a:bodyPr>
          <a:lstStyle>
            <a:lvl1pPr marL="380985" lvl="0" indent="-285739" algn="l">
              <a:spcBef>
                <a:spcPts val="300"/>
              </a:spcBef>
              <a:spcAft>
                <a:spcPts val="0"/>
              </a:spcAft>
              <a:buClr>
                <a:schemeClr val="lt1"/>
              </a:buClr>
              <a:buSzPts val="1800"/>
              <a:buChar char="•"/>
              <a:defRPr/>
            </a:lvl1pPr>
            <a:lvl2pPr marL="761970" lvl="1" indent="-285739" algn="l">
              <a:spcBef>
                <a:spcPts val="300"/>
              </a:spcBef>
              <a:spcAft>
                <a:spcPts val="0"/>
              </a:spcAft>
              <a:buClr>
                <a:schemeClr val="lt1"/>
              </a:buClr>
              <a:buSzPts val="1800"/>
              <a:buChar char="–"/>
              <a:defRPr/>
            </a:lvl2pPr>
            <a:lvl3pPr marL="1142954" lvl="2" indent="-285739" algn="l">
              <a:spcBef>
                <a:spcPts val="300"/>
              </a:spcBef>
              <a:spcAft>
                <a:spcPts val="0"/>
              </a:spcAft>
              <a:buClr>
                <a:schemeClr val="lt1"/>
              </a:buClr>
              <a:buSzPts val="1800"/>
              <a:buChar char="•"/>
              <a:defRPr/>
            </a:lvl3pPr>
            <a:lvl4pPr marL="1523939" lvl="3" indent="-285739" algn="l">
              <a:spcBef>
                <a:spcPts val="300"/>
              </a:spcBef>
              <a:spcAft>
                <a:spcPts val="0"/>
              </a:spcAft>
              <a:buClr>
                <a:schemeClr val="lt1"/>
              </a:buClr>
              <a:buSzPts val="1800"/>
              <a:buChar char="–"/>
              <a:defRPr/>
            </a:lvl4pPr>
            <a:lvl5pPr marL="1904924" lvl="4" indent="-285739" algn="l">
              <a:spcBef>
                <a:spcPts val="300"/>
              </a:spcBef>
              <a:spcAft>
                <a:spcPts val="0"/>
              </a:spcAft>
              <a:buClr>
                <a:schemeClr val="lt1"/>
              </a:buClr>
              <a:buSzPts val="1800"/>
              <a:buChar char="»"/>
              <a:defRPr/>
            </a:lvl5pPr>
            <a:lvl6pPr marL="2285909" lvl="5" indent="-285739" algn="l">
              <a:spcBef>
                <a:spcPts val="300"/>
              </a:spcBef>
              <a:spcAft>
                <a:spcPts val="0"/>
              </a:spcAft>
              <a:buClr>
                <a:schemeClr val="lt1"/>
              </a:buClr>
              <a:buSzPts val="1800"/>
              <a:buChar char="•"/>
              <a:defRPr/>
            </a:lvl6pPr>
            <a:lvl7pPr marL="2666893" lvl="6" indent="-285739" algn="l">
              <a:spcBef>
                <a:spcPts val="300"/>
              </a:spcBef>
              <a:spcAft>
                <a:spcPts val="0"/>
              </a:spcAft>
              <a:buClr>
                <a:schemeClr val="lt1"/>
              </a:buClr>
              <a:buSzPts val="1800"/>
              <a:buChar char="•"/>
              <a:defRPr/>
            </a:lvl7pPr>
            <a:lvl8pPr marL="3047878" lvl="7" indent="-285739" algn="l">
              <a:spcBef>
                <a:spcPts val="300"/>
              </a:spcBef>
              <a:spcAft>
                <a:spcPts val="0"/>
              </a:spcAft>
              <a:buClr>
                <a:schemeClr val="lt1"/>
              </a:buClr>
              <a:buSzPts val="1800"/>
              <a:buChar char="•"/>
              <a:defRPr/>
            </a:lvl8pPr>
            <a:lvl9pPr marL="3428863" lvl="8" indent="-285739" algn="l">
              <a:spcBef>
                <a:spcPts val="300"/>
              </a:spcBef>
              <a:spcAft>
                <a:spcPts val="0"/>
              </a:spcAft>
              <a:buClr>
                <a:schemeClr val="lt1"/>
              </a:buClr>
              <a:buSzPts val="1800"/>
              <a:buChar char="•"/>
              <a:defRPr/>
            </a:lvl9pPr>
          </a:lstStyle>
          <a:p>
            <a:endParaRPr/>
          </a:p>
        </p:txBody>
      </p:sp>
      <p:sp>
        <p:nvSpPr>
          <p:cNvPr id="81" name="Google Shape;81;p101"/>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1"/>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1"/>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49839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91"/>
          <p:cNvSpPr txBox="1">
            <a:spLocks noGrp="1"/>
          </p:cNvSpPr>
          <p:nvPr>
            <p:ph type="ctrTitle"/>
          </p:nvPr>
        </p:nvSpPr>
        <p:spPr>
          <a:xfrm>
            <a:off x="685800" y="1775356"/>
            <a:ext cx="7772400" cy="122502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1"/>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lvl1pPr lvl="0" algn="ctr">
              <a:spcBef>
                <a:spcPts val="533"/>
              </a:spcBef>
              <a:spcAft>
                <a:spcPts val="0"/>
              </a:spcAft>
              <a:buClr>
                <a:schemeClr val="lt1"/>
              </a:buClr>
              <a:buSzPts val="3200"/>
              <a:buNone/>
              <a:defRPr>
                <a:solidFill>
                  <a:schemeClr val="lt1"/>
                </a:solidFill>
              </a:defRPr>
            </a:lvl1pPr>
            <a:lvl2pPr lvl="1" algn="ctr">
              <a:spcBef>
                <a:spcPts val="467"/>
              </a:spcBef>
              <a:spcAft>
                <a:spcPts val="0"/>
              </a:spcAft>
              <a:buClr>
                <a:schemeClr val="lt1"/>
              </a:buClr>
              <a:buSzPts val="2800"/>
              <a:buNone/>
              <a:defRPr>
                <a:solidFill>
                  <a:schemeClr val="lt1"/>
                </a:solidFill>
              </a:defRPr>
            </a:lvl2pPr>
            <a:lvl3pPr lvl="2" algn="ctr">
              <a:spcBef>
                <a:spcPts val="400"/>
              </a:spcBef>
              <a:spcAft>
                <a:spcPts val="0"/>
              </a:spcAft>
              <a:buClr>
                <a:schemeClr val="lt1"/>
              </a:buClr>
              <a:buSzPts val="2400"/>
              <a:buNone/>
              <a:defRPr>
                <a:solidFill>
                  <a:schemeClr val="lt1"/>
                </a:solidFill>
              </a:defRPr>
            </a:lvl3pPr>
            <a:lvl4pPr lvl="3" algn="ctr">
              <a:spcBef>
                <a:spcPts val="333"/>
              </a:spcBef>
              <a:spcAft>
                <a:spcPts val="0"/>
              </a:spcAft>
              <a:buClr>
                <a:schemeClr val="lt1"/>
              </a:buClr>
              <a:buSzPts val="2000"/>
              <a:buNone/>
              <a:defRPr>
                <a:solidFill>
                  <a:schemeClr val="lt1"/>
                </a:solidFill>
              </a:defRPr>
            </a:lvl4pPr>
            <a:lvl5pPr lvl="4" algn="ctr">
              <a:spcBef>
                <a:spcPts val="333"/>
              </a:spcBef>
              <a:spcAft>
                <a:spcPts val="0"/>
              </a:spcAft>
              <a:buClr>
                <a:schemeClr val="lt1"/>
              </a:buClr>
              <a:buSzPts val="2000"/>
              <a:buNone/>
              <a:defRPr>
                <a:solidFill>
                  <a:schemeClr val="lt1"/>
                </a:solidFill>
              </a:defRPr>
            </a:lvl5pPr>
            <a:lvl6pPr lvl="5" algn="ctr">
              <a:spcBef>
                <a:spcPts val="333"/>
              </a:spcBef>
              <a:spcAft>
                <a:spcPts val="0"/>
              </a:spcAft>
              <a:buClr>
                <a:schemeClr val="lt1"/>
              </a:buClr>
              <a:buSzPts val="2000"/>
              <a:buNone/>
              <a:defRPr>
                <a:solidFill>
                  <a:schemeClr val="lt1"/>
                </a:solidFill>
              </a:defRPr>
            </a:lvl6pPr>
            <a:lvl7pPr lvl="6" algn="ctr">
              <a:spcBef>
                <a:spcPts val="333"/>
              </a:spcBef>
              <a:spcAft>
                <a:spcPts val="0"/>
              </a:spcAft>
              <a:buClr>
                <a:schemeClr val="lt1"/>
              </a:buClr>
              <a:buSzPts val="2000"/>
              <a:buNone/>
              <a:defRPr>
                <a:solidFill>
                  <a:schemeClr val="lt1"/>
                </a:solidFill>
              </a:defRPr>
            </a:lvl7pPr>
            <a:lvl8pPr lvl="7" algn="ctr">
              <a:spcBef>
                <a:spcPts val="333"/>
              </a:spcBef>
              <a:spcAft>
                <a:spcPts val="0"/>
              </a:spcAft>
              <a:buClr>
                <a:schemeClr val="lt1"/>
              </a:buClr>
              <a:buSzPts val="2000"/>
              <a:buNone/>
              <a:defRPr>
                <a:solidFill>
                  <a:schemeClr val="lt1"/>
                </a:solidFill>
              </a:defRPr>
            </a:lvl8pPr>
            <a:lvl9pPr lvl="8" algn="ctr">
              <a:spcBef>
                <a:spcPts val="333"/>
              </a:spcBef>
              <a:spcAft>
                <a:spcPts val="0"/>
              </a:spcAft>
              <a:buClr>
                <a:schemeClr val="lt1"/>
              </a:buClr>
              <a:buSzPts val="2000"/>
              <a:buNone/>
              <a:defRPr>
                <a:solidFill>
                  <a:schemeClr val="lt1"/>
                </a:solidFill>
              </a:defRPr>
            </a:lvl9pPr>
          </a:lstStyle>
          <a:p>
            <a:endParaRPr/>
          </a:p>
        </p:txBody>
      </p:sp>
      <p:sp>
        <p:nvSpPr>
          <p:cNvPr id="18" name="Google Shape;18;p91"/>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1"/>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1"/>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39726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92"/>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2"/>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380985" lvl="0" indent="-285739" algn="l">
              <a:spcBef>
                <a:spcPts val="300"/>
              </a:spcBef>
              <a:spcAft>
                <a:spcPts val="0"/>
              </a:spcAft>
              <a:buClr>
                <a:schemeClr val="lt1"/>
              </a:buClr>
              <a:buSzPts val="1800"/>
              <a:buChar char="•"/>
              <a:defRPr/>
            </a:lvl1pPr>
            <a:lvl2pPr marL="761970" lvl="1" indent="-285739" algn="l">
              <a:spcBef>
                <a:spcPts val="300"/>
              </a:spcBef>
              <a:spcAft>
                <a:spcPts val="0"/>
              </a:spcAft>
              <a:buClr>
                <a:schemeClr val="lt1"/>
              </a:buClr>
              <a:buSzPts val="1800"/>
              <a:buChar char="–"/>
              <a:defRPr/>
            </a:lvl2pPr>
            <a:lvl3pPr marL="1142954" lvl="2" indent="-285739" algn="l">
              <a:spcBef>
                <a:spcPts val="300"/>
              </a:spcBef>
              <a:spcAft>
                <a:spcPts val="0"/>
              </a:spcAft>
              <a:buClr>
                <a:schemeClr val="lt1"/>
              </a:buClr>
              <a:buSzPts val="1800"/>
              <a:buChar char="•"/>
              <a:defRPr/>
            </a:lvl3pPr>
            <a:lvl4pPr marL="1523939" lvl="3" indent="-285739" algn="l">
              <a:spcBef>
                <a:spcPts val="300"/>
              </a:spcBef>
              <a:spcAft>
                <a:spcPts val="0"/>
              </a:spcAft>
              <a:buClr>
                <a:schemeClr val="lt1"/>
              </a:buClr>
              <a:buSzPts val="1800"/>
              <a:buChar char="–"/>
              <a:defRPr/>
            </a:lvl4pPr>
            <a:lvl5pPr marL="1904924" lvl="4" indent="-285739" algn="l">
              <a:spcBef>
                <a:spcPts val="300"/>
              </a:spcBef>
              <a:spcAft>
                <a:spcPts val="0"/>
              </a:spcAft>
              <a:buClr>
                <a:schemeClr val="lt1"/>
              </a:buClr>
              <a:buSzPts val="1800"/>
              <a:buChar char="»"/>
              <a:defRPr/>
            </a:lvl5pPr>
            <a:lvl6pPr marL="2285909" lvl="5" indent="-285739" algn="l">
              <a:spcBef>
                <a:spcPts val="300"/>
              </a:spcBef>
              <a:spcAft>
                <a:spcPts val="0"/>
              </a:spcAft>
              <a:buClr>
                <a:schemeClr val="lt1"/>
              </a:buClr>
              <a:buSzPts val="1800"/>
              <a:buChar char="•"/>
              <a:defRPr/>
            </a:lvl6pPr>
            <a:lvl7pPr marL="2666893" lvl="6" indent="-285739" algn="l">
              <a:spcBef>
                <a:spcPts val="300"/>
              </a:spcBef>
              <a:spcAft>
                <a:spcPts val="0"/>
              </a:spcAft>
              <a:buClr>
                <a:schemeClr val="lt1"/>
              </a:buClr>
              <a:buSzPts val="1800"/>
              <a:buChar char="•"/>
              <a:defRPr/>
            </a:lvl7pPr>
            <a:lvl8pPr marL="3047878" lvl="7" indent="-285739" algn="l">
              <a:spcBef>
                <a:spcPts val="300"/>
              </a:spcBef>
              <a:spcAft>
                <a:spcPts val="0"/>
              </a:spcAft>
              <a:buClr>
                <a:schemeClr val="lt1"/>
              </a:buClr>
              <a:buSzPts val="1800"/>
              <a:buChar char="•"/>
              <a:defRPr/>
            </a:lvl8pPr>
            <a:lvl9pPr marL="3428863" lvl="8" indent="-285739" algn="l">
              <a:spcBef>
                <a:spcPts val="300"/>
              </a:spcBef>
              <a:spcAft>
                <a:spcPts val="0"/>
              </a:spcAft>
              <a:buClr>
                <a:schemeClr val="lt1"/>
              </a:buClr>
              <a:buSzPts val="1800"/>
              <a:buChar char="•"/>
              <a:defRPr/>
            </a:lvl9pPr>
          </a:lstStyle>
          <a:p>
            <a:endParaRPr/>
          </a:p>
        </p:txBody>
      </p:sp>
      <p:sp>
        <p:nvSpPr>
          <p:cNvPr id="24" name="Google Shape;24;p92"/>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2"/>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2"/>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0430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9"/>
          <p:cNvSpPr txBox="1">
            <a:spLocks noGrp="1"/>
          </p:cNvSpPr>
          <p:nvPr>
            <p:ph type="title"/>
          </p:nvPr>
        </p:nvSpPr>
        <p:spPr>
          <a:xfrm>
            <a:off x="722313" y="3672419"/>
            <a:ext cx="7772400" cy="1135063"/>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9"/>
          <p:cNvSpPr txBox="1">
            <a:spLocks noGrp="1"/>
          </p:cNvSpPr>
          <p:nvPr>
            <p:ph type="body" idx="1"/>
          </p:nvPr>
        </p:nvSpPr>
        <p:spPr>
          <a:xfrm>
            <a:off x="722313" y="2422261"/>
            <a:ext cx="7772400" cy="1250156"/>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60"/>
              </a:spcBef>
              <a:spcAft>
                <a:spcPts val="0"/>
              </a:spcAft>
              <a:buClr>
                <a:schemeClr val="lt1"/>
              </a:buClr>
              <a:buSzPts val="1800"/>
              <a:buNone/>
              <a:defRPr sz="1800">
                <a:solidFill>
                  <a:schemeClr val="lt1"/>
                </a:solidFill>
              </a:defRPr>
            </a:lvl2pPr>
            <a:lvl3pPr marL="1371600" lvl="2" indent="-228600" algn="l">
              <a:spcBef>
                <a:spcPts val="320"/>
              </a:spcBef>
              <a:spcAft>
                <a:spcPts val="0"/>
              </a:spcAft>
              <a:buClr>
                <a:schemeClr val="lt1"/>
              </a:buClr>
              <a:buSzPts val="1600"/>
              <a:buNone/>
              <a:defRPr sz="1600">
                <a:solidFill>
                  <a:schemeClr val="lt1"/>
                </a:solidFill>
              </a:defRPr>
            </a:lvl3pPr>
            <a:lvl4pPr marL="1828800" lvl="3" indent="-228600" algn="l">
              <a:spcBef>
                <a:spcPts val="280"/>
              </a:spcBef>
              <a:spcAft>
                <a:spcPts val="0"/>
              </a:spcAft>
              <a:buClr>
                <a:schemeClr val="lt1"/>
              </a:buClr>
              <a:buSzPts val="1400"/>
              <a:buNone/>
              <a:defRPr sz="1400">
                <a:solidFill>
                  <a:schemeClr val="lt1"/>
                </a:solidFill>
              </a:defRPr>
            </a:lvl4pPr>
            <a:lvl5pPr marL="2286000" lvl="4" indent="-228600" algn="l">
              <a:spcBef>
                <a:spcPts val="280"/>
              </a:spcBef>
              <a:spcAft>
                <a:spcPts val="0"/>
              </a:spcAft>
              <a:buClr>
                <a:schemeClr val="lt1"/>
              </a:buClr>
              <a:buSzPts val="1400"/>
              <a:buNone/>
              <a:defRPr sz="1400">
                <a:solidFill>
                  <a:schemeClr val="lt1"/>
                </a:solidFill>
              </a:defRPr>
            </a:lvl5pPr>
            <a:lvl6pPr marL="2743200" lvl="5" indent="-228600" algn="l">
              <a:spcBef>
                <a:spcPts val="280"/>
              </a:spcBef>
              <a:spcAft>
                <a:spcPts val="0"/>
              </a:spcAft>
              <a:buClr>
                <a:schemeClr val="lt1"/>
              </a:buClr>
              <a:buSzPts val="1400"/>
              <a:buNone/>
              <a:defRPr sz="1400">
                <a:solidFill>
                  <a:schemeClr val="lt1"/>
                </a:solidFill>
              </a:defRPr>
            </a:lvl6pPr>
            <a:lvl7pPr marL="3200400" lvl="6" indent="-228600" algn="l">
              <a:spcBef>
                <a:spcPts val="280"/>
              </a:spcBef>
              <a:spcAft>
                <a:spcPts val="0"/>
              </a:spcAft>
              <a:buClr>
                <a:schemeClr val="lt1"/>
              </a:buClr>
              <a:buSzPts val="1400"/>
              <a:buNone/>
              <a:defRPr sz="1400">
                <a:solidFill>
                  <a:schemeClr val="lt1"/>
                </a:solidFill>
              </a:defRPr>
            </a:lvl7pPr>
            <a:lvl8pPr marL="3657600" lvl="7" indent="-228600" algn="l">
              <a:spcBef>
                <a:spcPts val="280"/>
              </a:spcBef>
              <a:spcAft>
                <a:spcPts val="0"/>
              </a:spcAft>
              <a:buClr>
                <a:schemeClr val="lt1"/>
              </a:buClr>
              <a:buSzPts val="1400"/>
              <a:buNone/>
              <a:defRPr sz="1400">
                <a:solidFill>
                  <a:schemeClr val="lt1"/>
                </a:solidFill>
              </a:defRPr>
            </a:lvl8pPr>
            <a:lvl9pPr marL="4114800" lvl="8" indent="-228600" algn="l">
              <a:spcBef>
                <a:spcPts val="280"/>
              </a:spcBef>
              <a:spcAft>
                <a:spcPts val="0"/>
              </a:spcAft>
              <a:buClr>
                <a:schemeClr val="lt1"/>
              </a:buClr>
              <a:buSzPts val="1400"/>
              <a:buNone/>
              <a:defRPr sz="1400">
                <a:solidFill>
                  <a:schemeClr val="lt1"/>
                </a:solidFill>
              </a:defRPr>
            </a:lvl9pPr>
          </a:lstStyle>
          <a:p>
            <a:endParaRPr/>
          </a:p>
        </p:txBody>
      </p:sp>
      <p:sp>
        <p:nvSpPr>
          <p:cNvPr id="30" name="Google Shape;30;p69"/>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9"/>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9"/>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70"/>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0"/>
          <p:cNvSpPr txBox="1">
            <a:spLocks noGrp="1"/>
          </p:cNvSpPr>
          <p:nvPr>
            <p:ph type="body" idx="1"/>
          </p:nvPr>
        </p:nvSpPr>
        <p:spPr>
          <a:xfrm>
            <a:off x="457200" y="1111250"/>
            <a:ext cx="4038600" cy="314325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lvl1pPr>
            <a:lvl2pPr marL="914400" lvl="1" indent="-381000" algn="l">
              <a:spcBef>
                <a:spcPts val="480"/>
              </a:spcBef>
              <a:spcAft>
                <a:spcPts val="0"/>
              </a:spcAft>
              <a:buClr>
                <a:schemeClr val="lt1"/>
              </a:buClr>
              <a:buSzPts val="2400"/>
              <a:buChar char="–"/>
              <a:defRPr sz="2400"/>
            </a:lvl2pPr>
            <a:lvl3pPr marL="1371600" lvl="2" indent="-355600" algn="l">
              <a:spcBef>
                <a:spcPts val="400"/>
              </a:spcBef>
              <a:spcAft>
                <a:spcPts val="0"/>
              </a:spcAft>
              <a:buClr>
                <a:schemeClr val="lt1"/>
              </a:buClr>
              <a:buSzPts val="2000"/>
              <a:buChar char="•"/>
              <a:defRPr sz="2000"/>
            </a:lvl3pPr>
            <a:lvl4pPr marL="1828800" lvl="3" indent="-342900" algn="l">
              <a:spcBef>
                <a:spcPts val="360"/>
              </a:spcBef>
              <a:spcAft>
                <a:spcPts val="0"/>
              </a:spcAft>
              <a:buClr>
                <a:schemeClr val="lt1"/>
              </a:buClr>
              <a:buSzPts val="1800"/>
              <a:buChar char="–"/>
              <a:defRPr sz="1800"/>
            </a:lvl4pPr>
            <a:lvl5pPr marL="2286000" lvl="4" indent="-342900" algn="l">
              <a:spcBef>
                <a:spcPts val="360"/>
              </a:spcBef>
              <a:spcAft>
                <a:spcPts val="0"/>
              </a:spcAft>
              <a:buClr>
                <a:schemeClr val="lt1"/>
              </a:buClr>
              <a:buSzPts val="1800"/>
              <a:buChar char="»"/>
              <a:defRPr sz="1800"/>
            </a:lvl5pPr>
            <a:lvl6pPr marL="2743200" lvl="5" indent="-342900" algn="l">
              <a:spcBef>
                <a:spcPts val="360"/>
              </a:spcBef>
              <a:spcAft>
                <a:spcPts val="0"/>
              </a:spcAft>
              <a:buClr>
                <a:schemeClr val="lt1"/>
              </a:buClr>
              <a:buSzPts val="1800"/>
              <a:buChar char="•"/>
              <a:defRPr sz="1800"/>
            </a:lvl6pPr>
            <a:lvl7pPr marL="3200400" lvl="6" indent="-342900" algn="l">
              <a:spcBef>
                <a:spcPts val="360"/>
              </a:spcBef>
              <a:spcAft>
                <a:spcPts val="0"/>
              </a:spcAft>
              <a:buClr>
                <a:schemeClr val="lt1"/>
              </a:buClr>
              <a:buSzPts val="1800"/>
              <a:buChar char="•"/>
              <a:defRPr sz="1800"/>
            </a:lvl7pPr>
            <a:lvl8pPr marL="3657600" lvl="7" indent="-342900" algn="l">
              <a:spcBef>
                <a:spcPts val="360"/>
              </a:spcBef>
              <a:spcAft>
                <a:spcPts val="0"/>
              </a:spcAft>
              <a:buClr>
                <a:schemeClr val="lt1"/>
              </a:buClr>
              <a:buSzPts val="1800"/>
              <a:buChar char="•"/>
              <a:defRPr sz="1800"/>
            </a:lvl8pPr>
            <a:lvl9pPr marL="4114800" lvl="8" indent="-342900" algn="l">
              <a:spcBef>
                <a:spcPts val="360"/>
              </a:spcBef>
              <a:spcAft>
                <a:spcPts val="0"/>
              </a:spcAft>
              <a:buClr>
                <a:schemeClr val="lt1"/>
              </a:buClr>
              <a:buSzPts val="1800"/>
              <a:buChar char="•"/>
              <a:defRPr sz="1800"/>
            </a:lvl9pPr>
          </a:lstStyle>
          <a:p>
            <a:endParaRPr/>
          </a:p>
        </p:txBody>
      </p:sp>
      <p:sp>
        <p:nvSpPr>
          <p:cNvPr id="36" name="Google Shape;36;p70"/>
          <p:cNvSpPr txBox="1">
            <a:spLocks noGrp="1"/>
          </p:cNvSpPr>
          <p:nvPr>
            <p:ph type="body" idx="2"/>
          </p:nvPr>
        </p:nvSpPr>
        <p:spPr>
          <a:xfrm>
            <a:off x="4648200" y="1111250"/>
            <a:ext cx="4038600" cy="314325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lt1"/>
              </a:buClr>
              <a:buSzPts val="2800"/>
              <a:buChar char="•"/>
              <a:defRPr sz="2800"/>
            </a:lvl1pPr>
            <a:lvl2pPr marL="914400" lvl="1" indent="-381000" algn="l">
              <a:spcBef>
                <a:spcPts val="480"/>
              </a:spcBef>
              <a:spcAft>
                <a:spcPts val="0"/>
              </a:spcAft>
              <a:buClr>
                <a:schemeClr val="lt1"/>
              </a:buClr>
              <a:buSzPts val="2400"/>
              <a:buChar char="–"/>
              <a:defRPr sz="2400"/>
            </a:lvl2pPr>
            <a:lvl3pPr marL="1371600" lvl="2" indent="-355600" algn="l">
              <a:spcBef>
                <a:spcPts val="400"/>
              </a:spcBef>
              <a:spcAft>
                <a:spcPts val="0"/>
              </a:spcAft>
              <a:buClr>
                <a:schemeClr val="lt1"/>
              </a:buClr>
              <a:buSzPts val="2000"/>
              <a:buChar char="•"/>
              <a:defRPr sz="2000"/>
            </a:lvl3pPr>
            <a:lvl4pPr marL="1828800" lvl="3" indent="-342900" algn="l">
              <a:spcBef>
                <a:spcPts val="360"/>
              </a:spcBef>
              <a:spcAft>
                <a:spcPts val="0"/>
              </a:spcAft>
              <a:buClr>
                <a:schemeClr val="lt1"/>
              </a:buClr>
              <a:buSzPts val="1800"/>
              <a:buChar char="–"/>
              <a:defRPr sz="1800"/>
            </a:lvl4pPr>
            <a:lvl5pPr marL="2286000" lvl="4" indent="-342900" algn="l">
              <a:spcBef>
                <a:spcPts val="360"/>
              </a:spcBef>
              <a:spcAft>
                <a:spcPts val="0"/>
              </a:spcAft>
              <a:buClr>
                <a:schemeClr val="lt1"/>
              </a:buClr>
              <a:buSzPts val="1800"/>
              <a:buChar char="»"/>
              <a:defRPr sz="1800"/>
            </a:lvl5pPr>
            <a:lvl6pPr marL="2743200" lvl="5" indent="-342900" algn="l">
              <a:spcBef>
                <a:spcPts val="360"/>
              </a:spcBef>
              <a:spcAft>
                <a:spcPts val="0"/>
              </a:spcAft>
              <a:buClr>
                <a:schemeClr val="lt1"/>
              </a:buClr>
              <a:buSzPts val="1800"/>
              <a:buChar char="•"/>
              <a:defRPr sz="1800"/>
            </a:lvl6pPr>
            <a:lvl7pPr marL="3200400" lvl="6" indent="-342900" algn="l">
              <a:spcBef>
                <a:spcPts val="360"/>
              </a:spcBef>
              <a:spcAft>
                <a:spcPts val="0"/>
              </a:spcAft>
              <a:buClr>
                <a:schemeClr val="lt1"/>
              </a:buClr>
              <a:buSzPts val="1800"/>
              <a:buChar char="•"/>
              <a:defRPr sz="1800"/>
            </a:lvl7pPr>
            <a:lvl8pPr marL="3657600" lvl="7" indent="-342900" algn="l">
              <a:spcBef>
                <a:spcPts val="360"/>
              </a:spcBef>
              <a:spcAft>
                <a:spcPts val="0"/>
              </a:spcAft>
              <a:buClr>
                <a:schemeClr val="lt1"/>
              </a:buClr>
              <a:buSzPts val="1800"/>
              <a:buChar char="•"/>
              <a:defRPr sz="1800"/>
            </a:lvl8pPr>
            <a:lvl9pPr marL="4114800" lvl="8" indent="-342900" algn="l">
              <a:spcBef>
                <a:spcPts val="360"/>
              </a:spcBef>
              <a:spcAft>
                <a:spcPts val="0"/>
              </a:spcAft>
              <a:buClr>
                <a:schemeClr val="lt1"/>
              </a:buClr>
              <a:buSzPts val="1800"/>
              <a:buChar char="•"/>
              <a:defRPr sz="1800"/>
            </a:lvl9pPr>
          </a:lstStyle>
          <a:p>
            <a:endParaRPr/>
          </a:p>
        </p:txBody>
      </p:sp>
      <p:sp>
        <p:nvSpPr>
          <p:cNvPr id="37" name="Google Shape;37;p70"/>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0"/>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0"/>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1"/>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1"/>
          <p:cNvSpPr txBox="1">
            <a:spLocks noGrp="1"/>
          </p:cNvSpPr>
          <p:nvPr>
            <p:ph type="body" idx="1"/>
          </p:nvPr>
        </p:nvSpPr>
        <p:spPr>
          <a:xfrm>
            <a:off x="457200" y="1279263"/>
            <a:ext cx="4040188" cy="533135"/>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lt1"/>
              </a:buClr>
              <a:buSzPts val="2400"/>
              <a:buNone/>
              <a:defRPr sz="2400" b="1"/>
            </a:lvl1pPr>
            <a:lvl2pPr marL="914400" lvl="1" indent="-228600" algn="l">
              <a:spcBef>
                <a:spcPts val="400"/>
              </a:spcBef>
              <a:spcAft>
                <a:spcPts val="0"/>
              </a:spcAft>
              <a:buClr>
                <a:schemeClr val="lt1"/>
              </a:buClr>
              <a:buSzPts val="2000"/>
              <a:buNone/>
              <a:defRPr sz="2000" b="1"/>
            </a:lvl2pPr>
            <a:lvl3pPr marL="1371600" lvl="2" indent="-228600" algn="l">
              <a:spcBef>
                <a:spcPts val="360"/>
              </a:spcBef>
              <a:spcAft>
                <a:spcPts val="0"/>
              </a:spcAft>
              <a:buClr>
                <a:schemeClr val="lt1"/>
              </a:buClr>
              <a:buSzPts val="1800"/>
              <a:buNone/>
              <a:defRPr sz="1800" b="1"/>
            </a:lvl3pPr>
            <a:lvl4pPr marL="1828800" lvl="3" indent="-228600" algn="l">
              <a:spcBef>
                <a:spcPts val="320"/>
              </a:spcBef>
              <a:spcAft>
                <a:spcPts val="0"/>
              </a:spcAft>
              <a:buClr>
                <a:schemeClr val="lt1"/>
              </a:buClr>
              <a:buSzPts val="1600"/>
              <a:buNone/>
              <a:defRPr sz="1600" b="1"/>
            </a:lvl4pPr>
            <a:lvl5pPr marL="2286000" lvl="4" indent="-228600" algn="l">
              <a:spcBef>
                <a:spcPts val="320"/>
              </a:spcBef>
              <a:spcAft>
                <a:spcPts val="0"/>
              </a:spcAft>
              <a:buClr>
                <a:schemeClr val="lt1"/>
              </a:buClr>
              <a:buSzPts val="1600"/>
              <a:buNone/>
              <a:defRPr sz="1600" b="1"/>
            </a:lvl5pPr>
            <a:lvl6pPr marL="2743200" lvl="5" indent="-228600" algn="l">
              <a:spcBef>
                <a:spcPts val="320"/>
              </a:spcBef>
              <a:spcAft>
                <a:spcPts val="0"/>
              </a:spcAft>
              <a:buClr>
                <a:schemeClr val="lt1"/>
              </a:buClr>
              <a:buSzPts val="1600"/>
              <a:buNone/>
              <a:defRPr sz="1600" b="1"/>
            </a:lvl6pPr>
            <a:lvl7pPr marL="3200400" lvl="6" indent="-228600" algn="l">
              <a:spcBef>
                <a:spcPts val="320"/>
              </a:spcBef>
              <a:spcAft>
                <a:spcPts val="0"/>
              </a:spcAft>
              <a:buClr>
                <a:schemeClr val="lt1"/>
              </a:buClr>
              <a:buSzPts val="1600"/>
              <a:buNone/>
              <a:defRPr sz="1600" b="1"/>
            </a:lvl7pPr>
            <a:lvl8pPr marL="3657600" lvl="7" indent="-228600" algn="l">
              <a:spcBef>
                <a:spcPts val="320"/>
              </a:spcBef>
              <a:spcAft>
                <a:spcPts val="0"/>
              </a:spcAft>
              <a:buClr>
                <a:schemeClr val="lt1"/>
              </a:buClr>
              <a:buSzPts val="1600"/>
              <a:buNone/>
              <a:defRPr sz="1600" b="1"/>
            </a:lvl8pPr>
            <a:lvl9pPr marL="4114800" lvl="8" indent="-228600" algn="l">
              <a:spcBef>
                <a:spcPts val="320"/>
              </a:spcBef>
              <a:spcAft>
                <a:spcPts val="0"/>
              </a:spcAft>
              <a:buClr>
                <a:schemeClr val="lt1"/>
              </a:buClr>
              <a:buSzPts val="1600"/>
              <a:buNone/>
              <a:defRPr sz="1600" b="1"/>
            </a:lvl9pPr>
          </a:lstStyle>
          <a:p>
            <a:endParaRPr/>
          </a:p>
        </p:txBody>
      </p:sp>
      <p:sp>
        <p:nvSpPr>
          <p:cNvPr id="43" name="Google Shape;43;p71"/>
          <p:cNvSpPr txBox="1">
            <a:spLocks noGrp="1"/>
          </p:cNvSpPr>
          <p:nvPr>
            <p:ph type="body" idx="2"/>
          </p:nvPr>
        </p:nvSpPr>
        <p:spPr>
          <a:xfrm>
            <a:off x="457200" y="1812396"/>
            <a:ext cx="4040188" cy="329274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lt1"/>
              </a:buClr>
              <a:buSzPts val="2400"/>
              <a:buChar char="•"/>
              <a:defRPr sz="2400"/>
            </a:lvl1pPr>
            <a:lvl2pPr marL="914400" lvl="1" indent="-355600" algn="l">
              <a:spcBef>
                <a:spcPts val="400"/>
              </a:spcBef>
              <a:spcAft>
                <a:spcPts val="0"/>
              </a:spcAft>
              <a:buClr>
                <a:schemeClr val="lt1"/>
              </a:buClr>
              <a:buSzPts val="2000"/>
              <a:buChar char="–"/>
              <a:defRPr sz="2000"/>
            </a:lvl2pPr>
            <a:lvl3pPr marL="1371600" lvl="2" indent="-342900" algn="l">
              <a:spcBef>
                <a:spcPts val="360"/>
              </a:spcBef>
              <a:spcAft>
                <a:spcPts val="0"/>
              </a:spcAft>
              <a:buClr>
                <a:schemeClr val="lt1"/>
              </a:buClr>
              <a:buSzPts val="1800"/>
              <a:buChar char="•"/>
              <a:defRPr sz="1800"/>
            </a:lvl3pPr>
            <a:lvl4pPr marL="1828800" lvl="3" indent="-330200" algn="l">
              <a:spcBef>
                <a:spcPts val="320"/>
              </a:spcBef>
              <a:spcAft>
                <a:spcPts val="0"/>
              </a:spcAft>
              <a:buClr>
                <a:schemeClr val="lt1"/>
              </a:buClr>
              <a:buSzPts val="1600"/>
              <a:buChar char="–"/>
              <a:defRPr sz="1600"/>
            </a:lvl4pPr>
            <a:lvl5pPr marL="2286000" lvl="4" indent="-330200" algn="l">
              <a:spcBef>
                <a:spcPts val="320"/>
              </a:spcBef>
              <a:spcAft>
                <a:spcPts val="0"/>
              </a:spcAft>
              <a:buClr>
                <a:schemeClr val="lt1"/>
              </a:buClr>
              <a:buSzPts val="1600"/>
              <a:buChar char="»"/>
              <a:defRPr sz="1600"/>
            </a:lvl5pPr>
            <a:lvl6pPr marL="2743200" lvl="5" indent="-330200" algn="l">
              <a:spcBef>
                <a:spcPts val="320"/>
              </a:spcBef>
              <a:spcAft>
                <a:spcPts val="0"/>
              </a:spcAft>
              <a:buClr>
                <a:schemeClr val="lt1"/>
              </a:buClr>
              <a:buSzPts val="1600"/>
              <a:buChar char="•"/>
              <a:defRPr sz="1600"/>
            </a:lvl6pPr>
            <a:lvl7pPr marL="3200400" lvl="6" indent="-330200" algn="l">
              <a:spcBef>
                <a:spcPts val="320"/>
              </a:spcBef>
              <a:spcAft>
                <a:spcPts val="0"/>
              </a:spcAft>
              <a:buClr>
                <a:schemeClr val="lt1"/>
              </a:buClr>
              <a:buSzPts val="1600"/>
              <a:buChar char="•"/>
              <a:defRPr sz="1600"/>
            </a:lvl7pPr>
            <a:lvl8pPr marL="3657600" lvl="7" indent="-330200" algn="l">
              <a:spcBef>
                <a:spcPts val="320"/>
              </a:spcBef>
              <a:spcAft>
                <a:spcPts val="0"/>
              </a:spcAft>
              <a:buClr>
                <a:schemeClr val="lt1"/>
              </a:buClr>
              <a:buSzPts val="1600"/>
              <a:buChar char="•"/>
              <a:defRPr sz="1600"/>
            </a:lvl8pPr>
            <a:lvl9pPr marL="4114800" lvl="8" indent="-330200" algn="l">
              <a:spcBef>
                <a:spcPts val="320"/>
              </a:spcBef>
              <a:spcAft>
                <a:spcPts val="0"/>
              </a:spcAft>
              <a:buClr>
                <a:schemeClr val="lt1"/>
              </a:buClr>
              <a:buSzPts val="1600"/>
              <a:buChar char="•"/>
              <a:defRPr sz="1600"/>
            </a:lvl9pPr>
          </a:lstStyle>
          <a:p>
            <a:endParaRPr/>
          </a:p>
        </p:txBody>
      </p:sp>
      <p:sp>
        <p:nvSpPr>
          <p:cNvPr id="44" name="Google Shape;44;p71"/>
          <p:cNvSpPr txBox="1">
            <a:spLocks noGrp="1"/>
          </p:cNvSpPr>
          <p:nvPr>
            <p:ph type="body" idx="3"/>
          </p:nvPr>
        </p:nvSpPr>
        <p:spPr>
          <a:xfrm>
            <a:off x="4645030" y="1279263"/>
            <a:ext cx="4041775" cy="533135"/>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lt1"/>
              </a:buClr>
              <a:buSzPts val="2400"/>
              <a:buNone/>
              <a:defRPr sz="2400" b="1"/>
            </a:lvl1pPr>
            <a:lvl2pPr marL="914400" lvl="1" indent="-228600" algn="l">
              <a:spcBef>
                <a:spcPts val="400"/>
              </a:spcBef>
              <a:spcAft>
                <a:spcPts val="0"/>
              </a:spcAft>
              <a:buClr>
                <a:schemeClr val="lt1"/>
              </a:buClr>
              <a:buSzPts val="2000"/>
              <a:buNone/>
              <a:defRPr sz="2000" b="1"/>
            </a:lvl2pPr>
            <a:lvl3pPr marL="1371600" lvl="2" indent="-228600" algn="l">
              <a:spcBef>
                <a:spcPts val="360"/>
              </a:spcBef>
              <a:spcAft>
                <a:spcPts val="0"/>
              </a:spcAft>
              <a:buClr>
                <a:schemeClr val="lt1"/>
              </a:buClr>
              <a:buSzPts val="1800"/>
              <a:buNone/>
              <a:defRPr sz="1800" b="1"/>
            </a:lvl3pPr>
            <a:lvl4pPr marL="1828800" lvl="3" indent="-228600" algn="l">
              <a:spcBef>
                <a:spcPts val="320"/>
              </a:spcBef>
              <a:spcAft>
                <a:spcPts val="0"/>
              </a:spcAft>
              <a:buClr>
                <a:schemeClr val="lt1"/>
              </a:buClr>
              <a:buSzPts val="1600"/>
              <a:buNone/>
              <a:defRPr sz="1600" b="1"/>
            </a:lvl4pPr>
            <a:lvl5pPr marL="2286000" lvl="4" indent="-228600" algn="l">
              <a:spcBef>
                <a:spcPts val="320"/>
              </a:spcBef>
              <a:spcAft>
                <a:spcPts val="0"/>
              </a:spcAft>
              <a:buClr>
                <a:schemeClr val="lt1"/>
              </a:buClr>
              <a:buSzPts val="1600"/>
              <a:buNone/>
              <a:defRPr sz="1600" b="1"/>
            </a:lvl5pPr>
            <a:lvl6pPr marL="2743200" lvl="5" indent="-228600" algn="l">
              <a:spcBef>
                <a:spcPts val="320"/>
              </a:spcBef>
              <a:spcAft>
                <a:spcPts val="0"/>
              </a:spcAft>
              <a:buClr>
                <a:schemeClr val="lt1"/>
              </a:buClr>
              <a:buSzPts val="1600"/>
              <a:buNone/>
              <a:defRPr sz="1600" b="1"/>
            </a:lvl6pPr>
            <a:lvl7pPr marL="3200400" lvl="6" indent="-228600" algn="l">
              <a:spcBef>
                <a:spcPts val="320"/>
              </a:spcBef>
              <a:spcAft>
                <a:spcPts val="0"/>
              </a:spcAft>
              <a:buClr>
                <a:schemeClr val="lt1"/>
              </a:buClr>
              <a:buSzPts val="1600"/>
              <a:buNone/>
              <a:defRPr sz="1600" b="1"/>
            </a:lvl7pPr>
            <a:lvl8pPr marL="3657600" lvl="7" indent="-228600" algn="l">
              <a:spcBef>
                <a:spcPts val="320"/>
              </a:spcBef>
              <a:spcAft>
                <a:spcPts val="0"/>
              </a:spcAft>
              <a:buClr>
                <a:schemeClr val="lt1"/>
              </a:buClr>
              <a:buSzPts val="1600"/>
              <a:buNone/>
              <a:defRPr sz="1600" b="1"/>
            </a:lvl8pPr>
            <a:lvl9pPr marL="4114800" lvl="8" indent="-228600" algn="l">
              <a:spcBef>
                <a:spcPts val="320"/>
              </a:spcBef>
              <a:spcAft>
                <a:spcPts val="0"/>
              </a:spcAft>
              <a:buClr>
                <a:schemeClr val="lt1"/>
              </a:buClr>
              <a:buSzPts val="1600"/>
              <a:buNone/>
              <a:defRPr sz="1600" b="1"/>
            </a:lvl9pPr>
          </a:lstStyle>
          <a:p>
            <a:endParaRPr/>
          </a:p>
        </p:txBody>
      </p:sp>
      <p:sp>
        <p:nvSpPr>
          <p:cNvPr id="45" name="Google Shape;45;p71"/>
          <p:cNvSpPr txBox="1">
            <a:spLocks noGrp="1"/>
          </p:cNvSpPr>
          <p:nvPr>
            <p:ph type="body" idx="4"/>
          </p:nvPr>
        </p:nvSpPr>
        <p:spPr>
          <a:xfrm>
            <a:off x="4645030" y="1812396"/>
            <a:ext cx="4041775" cy="329274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lt1"/>
              </a:buClr>
              <a:buSzPts val="2400"/>
              <a:buChar char="•"/>
              <a:defRPr sz="2400"/>
            </a:lvl1pPr>
            <a:lvl2pPr marL="914400" lvl="1" indent="-355600" algn="l">
              <a:spcBef>
                <a:spcPts val="400"/>
              </a:spcBef>
              <a:spcAft>
                <a:spcPts val="0"/>
              </a:spcAft>
              <a:buClr>
                <a:schemeClr val="lt1"/>
              </a:buClr>
              <a:buSzPts val="2000"/>
              <a:buChar char="–"/>
              <a:defRPr sz="2000"/>
            </a:lvl2pPr>
            <a:lvl3pPr marL="1371600" lvl="2" indent="-342900" algn="l">
              <a:spcBef>
                <a:spcPts val="360"/>
              </a:spcBef>
              <a:spcAft>
                <a:spcPts val="0"/>
              </a:spcAft>
              <a:buClr>
                <a:schemeClr val="lt1"/>
              </a:buClr>
              <a:buSzPts val="1800"/>
              <a:buChar char="•"/>
              <a:defRPr sz="1800"/>
            </a:lvl3pPr>
            <a:lvl4pPr marL="1828800" lvl="3" indent="-330200" algn="l">
              <a:spcBef>
                <a:spcPts val="320"/>
              </a:spcBef>
              <a:spcAft>
                <a:spcPts val="0"/>
              </a:spcAft>
              <a:buClr>
                <a:schemeClr val="lt1"/>
              </a:buClr>
              <a:buSzPts val="1600"/>
              <a:buChar char="–"/>
              <a:defRPr sz="1600"/>
            </a:lvl4pPr>
            <a:lvl5pPr marL="2286000" lvl="4" indent="-330200" algn="l">
              <a:spcBef>
                <a:spcPts val="320"/>
              </a:spcBef>
              <a:spcAft>
                <a:spcPts val="0"/>
              </a:spcAft>
              <a:buClr>
                <a:schemeClr val="lt1"/>
              </a:buClr>
              <a:buSzPts val="1600"/>
              <a:buChar char="»"/>
              <a:defRPr sz="1600"/>
            </a:lvl5pPr>
            <a:lvl6pPr marL="2743200" lvl="5" indent="-330200" algn="l">
              <a:spcBef>
                <a:spcPts val="320"/>
              </a:spcBef>
              <a:spcAft>
                <a:spcPts val="0"/>
              </a:spcAft>
              <a:buClr>
                <a:schemeClr val="lt1"/>
              </a:buClr>
              <a:buSzPts val="1600"/>
              <a:buChar char="•"/>
              <a:defRPr sz="1600"/>
            </a:lvl6pPr>
            <a:lvl7pPr marL="3200400" lvl="6" indent="-330200" algn="l">
              <a:spcBef>
                <a:spcPts val="320"/>
              </a:spcBef>
              <a:spcAft>
                <a:spcPts val="0"/>
              </a:spcAft>
              <a:buClr>
                <a:schemeClr val="lt1"/>
              </a:buClr>
              <a:buSzPts val="1600"/>
              <a:buChar char="•"/>
              <a:defRPr sz="1600"/>
            </a:lvl7pPr>
            <a:lvl8pPr marL="3657600" lvl="7" indent="-330200" algn="l">
              <a:spcBef>
                <a:spcPts val="320"/>
              </a:spcBef>
              <a:spcAft>
                <a:spcPts val="0"/>
              </a:spcAft>
              <a:buClr>
                <a:schemeClr val="lt1"/>
              </a:buClr>
              <a:buSzPts val="1600"/>
              <a:buChar char="•"/>
              <a:defRPr sz="1600"/>
            </a:lvl8pPr>
            <a:lvl9pPr marL="4114800" lvl="8" indent="-330200" algn="l">
              <a:spcBef>
                <a:spcPts val="320"/>
              </a:spcBef>
              <a:spcAft>
                <a:spcPts val="0"/>
              </a:spcAft>
              <a:buClr>
                <a:schemeClr val="lt1"/>
              </a:buClr>
              <a:buSzPts val="1600"/>
              <a:buChar char="•"/>
              <a:defRPr sz="1600"/>
            </a:lvl9pPr>
          </a:lstStyle>
          <a:p>
            <a:endParaRPr/>
          </a:p>
        </p:txBody>
      </p:sp>
      <p:sp>
        <p:nvSpPr>
          <p:cNvPr id="46" name="Google Shape;46;p71"/>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1"/>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1"/>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2"/>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2"/>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2"/>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2"/>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3"/>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3"/>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3"/>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4"/>
          <p:cNvSpPr txBox="1">
            <a:spLocks noGrp="1"/>
          </p:cNvSpPr>
          <p:nvPr>
            <p:ph type="title"/>
          </p:nvPr>
        </p:nvSpPr>
        <p:spPr>
          <a:xfrm>
            <a:off x="457205" y="227543"/>
            <a:ext cx="3008313" cy="96837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4"/>
          <p:cNvSpPr txBox="1">
            <a:spLocks noGrp="1"/>
          </p:cNvSpPr>
          <p:nvPr>
            <p:ph type="body" idx="1"/>
          </p:nvPr>
        </p:nvSpPr>
        <p:spPr>
          <a:xfrm>
            <a:off x="3575050" y="227542"/>
            <a:ext cx="5111750" cy="4877594"/>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lt1"/>
              </a:buClr>
              <a:buSzPts val="3200"/>
              <a:buChar char="•"/>
              <a:defRPr sz="3200"/>
            </a:lvl1pPr>
            <a:lvl2pPr marL="914400" lvl="1" indent="-406400" algn="l">
              <a:spcBef>
                <a:spcPts val="560"/>
              </a:spcBef>
              <a:spcAft>
                <a:spcPts val="0"/>
              </a:spcAft>
              <a:buClr>
                <a:schemeClr val="lt1"/>
              </a:buClr>
              <a:buSzPts val="2800"/>
              <a:buChar char="–"/>
              <a:defRPr sz="2800"/>
            </a:lvl2pPr>
            <a:lvl3pPr marL="1371600" lvl="2" indent="-381000" algn="l">
              <a:spcBef>
                <a:spcPts val="480"/>
              </a:spcBef>
              <a:spcAft>
                <a:spcPts val="0"/>
              </a:spcAft>
              <a:buClr>
                <a:schemeClr val="lt1"/>
              </a:buClr>
              <a:buSzPts val="2400"/>
              <a:buChar char="•"/>
              <a:defRPr sz="2400"/>
            </a:lvl3pPr>
            <a:lvl4pPr marL="1828800" lvl="3" indent="-355600" algn="l">
              <a:spcBef>
                <a:spcPts val="400"/>
              </a:spcBef>
              <a:spcAft>
                <a:spcPts val="0"/>
              </a:spcAft>
              <a:buClr>
                <a:schemeClr val="lt1"/>
              </a:buClr>
              <a:buSzPts val="2000"/>
              <a:buChar char="–"/>
              <a:defRPr sz="2000"/>
            </a:lvl4pPr>
            <a:lvl5pPr marL="2286000" lvl="4" indent="-355600" algn="l">
              <a:spcBef>
                <a:spcPts val="400"/>
              </a:spcBef>
              <a:spcAft>
                <a:spcPts val="0"/>
              </a:spcAft>
              <a:buClr>
                <a:schemeClr val="lt1"/>
              </a:buClr>
              <a:buSzPts val="2000"/>
              <a:buChar char="»"/>
              <a:defRPr sz="2000"/>
            </a:lvl5pPr>
            <a:lvl6pPr marL="2743200" lvl="5" indent="-355600" algn="l">
              <a:spcBef>
                <a:spcPts val="400"/>
              </a:spcBef>
              <a:spcAft>
                <a:spcPts val="0"/>
              </a:spcAft>
              <a:buClr>
                <a:schemeClr val="lt1"/>
              </a:buClr>
              <a:buSzPts val="2000"/>
              <a:buChar char="•"/>
              <a:defRPr sz="2000"/>
            </a:lvl6pPr>
            <a:lvl7pPr marL="3200400" lvl="6" indent="-355600" algn="l">
              <a:spcBef>
                <a:spcPts val="400"/>
              </a:spcBef>
              <a:spcAft>
                <a:spcPts val="0"/>
              </a:spcAft>
              <a:buClr>
                <a:schemeClr val="lt1"/>
              </a:buClr>
              <a:buSzPts val="2000"/>
              <a:buChar char="•"/>
              <a:defRPr sz="2000"/>
            </a:lvl7pPr>
            <a:lvl8pPr marL="3657600" lvl="7" indent="-355600" algn="l">
              <a:spcBef>
                <a:spcPts val="400"/>
              </a:spcBef>
              <a:spcAft>
                <a:spcPts val="0"/>
              </a:spcAft>
              <a:buClr>
                <a:schemeClr val="lt1"/>
              </a:buClr>
              <a:buSzPts val="2000"/>
              <a:buChar char="•"/>
              <a:defRPr sz="2000"/>
            </a:lvl8pPr>
            <a:lvl9pPr marL="4114800" lvl="8" indent="-355600" algn="l">
              <a:spcBef>
                <a:spcPts val="400"/>
              </a:spcBef>
              <a:spcAft>
                <a:spcPts val="0"/>
              </a:spcAft>
              <a:buClr>
                <a:schemeClr val="lt1"/>
              </a:buClr>
              <a:buSzPts val="2000"/>
              <a:buChar char="•"/>
              <a:defRPr sz="2000"/>
            </a:lvl9pPr>
          </a:lstStyle>
          <a:p>
            <a:endParaRPr/>
          </a:p>
        </p:txBody>
      </p:sp>
      <p:sp>
        <p:nvSpPr>
          <p:cNvPr id="61" name="Google Shape;61;p74"/>
          <p:cNvSpPr txBox="1">
            <a:spLocks noGrp="1"/>
          </p:cNvSpPr>
          <p:nvPr>
            <p:ph type="body" idx="2"/>
          </p:nvPr>
        </p:nvSpPr>
        <p:spPr>
          <a:xfrm>
            <a:off x="457205" y="1195919"/>
            <a:ext cx="3008313" cy="3909219"/>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1400"/>
              <a:buNone/>
              <a:defRPr sz="1400"/>
            </a:lvl1pPr>
            <a:lvl2pPr marL="914400" lvl="1" indent="-228600" algn="l">
              <a:spcBef>
                <a:spcPts val="240"/>
              </a:spcBef>
              <a:spcAft>
                <a:spcPts val="0"/>
              </a:spcAft>
              <a:buClr>
                <a:schemeClr val="lt1"/>
              </a:buClr>
              <a:buSzPts val="1200"/>
              <a:buNone/>
              <a:defRPr sz="1200"/>
            </a:lvl2pPr>
            <a:lvl3pPr marL="1371600" lvl="2" indent="-228600" algn="l">
              <a:spcBef>
                <a:spcPts val="200"/>
              </a:spcBef>
              <a:spcAft>
                <a:spcPts val="0"/>
              </a:spcAft>
              <a:buClr>
                <a:schemeClr val="lt1"/>
              </a:buClr>
              <a:buSzPts val="1000"/>
              <a:buNone/>
              <a:defRPr sz="1000"/>
            </a:lvl3pPr>
            <a:lvl4pPr marL="1828800" lvl="3" indent="-228600" algn="l">
              <a:spcBef>
                <a:spcPts val="180"/>
              </a:spcBef>
              <a:spcAft>
                <a:spcPts val="0"/>
              </a:spcAft>
              <a:buClr>
                <a:schemeClr val="lt1"/>
              </a:buClr>
              <a:buSzPts val="900"/>
              <a:buNone/>
              <a:defRPr sz="900"/>
            </a:lvl4pPr>
            <a:lvl5pPr marL="2286000" lvl="4" indent="-228600" algn="l">
              <a:spcBef>
                <a:spcPts val="180"/>
              </a:spcBef>
              <a:spcAft>
                <a:spcPts val="0"/>
              </a:spcAft>
              <a:buClr>
                <a:schemeClr val="lt1"/>
              </a:buClr>
              <a:buSzPts val="900"/>
              <a:buNone/>
              <a:defRPr sz="900"/>
            </a:lvl5pPr>
            <a:lvl6pPr marL="2743200" lvl="5" indent="-228600" algn="l">
              <a:spcBef>
                <a:spcPts val="180"/>
              </a:spcBef>
              <a:spcAft>
                <a:spcPts val="0"/>
              </a:spcAft>
              <a:buClr>
                <a:schemeClr val="lt1"/>
              </a:buClr>
              <a:buSzPts val="900"/>
              <a:buNone/>
              <a:defRPr sz="900"/>
            </a:lvl6pPr>
            <a:lvl7pPr marL="3200400" lvl="6" indent="-228600" algn="l">
              <a:spcBef>
                <a:spcPts val="180"/>
              </a:spcBef>
              <a:spcAft>
                <a:spcPts val="0"/>
              </a:spcAft>
              <a:buClr>
                <a:schemeClr val="lt1"/>
              </a:buClr>
              <a:buSzPts val="900"/>
              <a:buNone/>
              <a:defRPr sz="900"/>
            </a:lvl7pPr>
            <a:lvl8pPr marL="3657600" lvl="7" indent="-228600" algn="l">
              <a:spcBef>
                <a:spcPts val="180"/>
              </a:spcBef>
              <a:spcAft>
                <a:spcPts val="0"/>
              </a:spcAft>
              <a:buClr>
                <a:schemeClr val="lt1"/>
              </a:buClr>
              <a:buSzPts val="900"/>
              <a:buNone/>
              <a:defRPr sz="900"/>
            </a:lvl8pPr>
            <a:lvl9pPr marL="4114800" lvl="8" indent="-228600" algn="l">
              <a:spcBef>
                <a:spcPts val="180"/>
              </a:spcBef>
              <a:spcAft>
                <a:spcPts val="0"/>
              </a:spcAft>
              <a:buClr>
                <a:schemeClr val="lt1"/>
              </a:buClr>
              <a:buSzPts val="900"/>
              <a:buNone/>
              <a:defRPr sz="900"/>
            </a:lvl9pPr>
          </a:lstStyle>
          <a:p>
            <a:endParaRPr/>
          </a:p>
        </p:txBody>
      </p:sp>
      <p:sp>
        <p:nvSpPr>
          <p:cNvPr id="62" name="Google Shape;62;p74"/>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4"/>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4"/>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5"/>
          <p:cNvSpPr txBox="1">
            <a:spLocks noGrp="1"/>
          </p:cNvSpPr>
          <p:nvPr>
            <p:ph type="title"/>
          </p:nvPr>
        </p:nvSpPr>
        <p:spPr>
          <a:xfrm>
            <a:off x="1792288" y="4000500"/>
            <a:ext cx="5486400" cy="47228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5"/>
          <p:cNvSpPr>
            <a:spLocks noGrp="1"/>
          </p:cNvSpPr>
          <p:nvPr>
            <p:ph type="pic" idx="2"/>
          </p:nvPr>
        </p:nvSpPr>
        <p:spPr>
          <a:xfrm>
            <a:off x="1792288" y="510646"/>
            <a:ext cx="5486400" cy="34290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spcBef>
                <a:spcPts val="56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spcBef>
                <a:spcPts val="48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spcBef>
                <a:spcPts val="4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75"/>
          <p:cNvSpPr txBox="1">
            <a:spLocks noGrp="1"/>
          </p:cNvSpPr>
          <p:nvPr>
            <p:ph type="body" idx="1"/>
          </p:nvPr>
        </p:nvSpPr>
        <p:spPr>
          <a:xfrm>
            <a:off x="1792288" y="4472782"/>
            <a:ext cx="5486400" cy="670718"/>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1400"/>
              <a:buNone/>
              <a:defRPr sz="1400"/>
            </a:lvl1pPr>
            <a:lvl2pPr marL="914400" lvl="1" indent="-228600" algn="l">
              <a:spcBef>
                <a:spcPts val="240"/>
              </a:spcBef>
              <a:spcAft>
                <a:spcPts val="0"/>
              </a:spcAft>
              <a:buClr>
                <a:schemeClr val="lt1"/>
              </a:buClr>
              <a:buSzPts val="1200"/>
              <a:buNone/>
              <a:defRPr sz="1200"/>
            </a:lvl2pPr>
            <a:lvl3pPr marL="1371600" lvl="2" indent="-228600" algn="l">
              <a:spcBef>
                <a:spcPts val="200"/>
              </a:spcBef>
              <a:spcAft>
                <a:spcPts val="0"/>
              </a:spcAft>
              <a:buClr>
                <a:schemeClr val="lt1"/>
              </a:buClr>
              <a:buSzPts val="1000"/>
              <a:buNone/>
              <a:defRPr sz="1000"/>
            </a:lvl3pPr>
            <a:lvl4pPr marL="1828800" lvl="3" indent="-228600" algn="l">
              <a:spcBef>
                <a:spcPts val="180"/>
              </a:spcBef>
              <a:spcAft>
                <a:spcPts val="0"/>
              </a:spcAft>
              <a:buClr>
                <a:schemeClr val="lt1"/>
              </a:buClr>
              <a:buSzPts val="900"/>
              <a:buNone/>
              <a:defRPr sz="900"/>
            </a:lvl4pPr>
            <a:lvl5pPr marL="2286000" lvl="4" indent="-228600" algn="l">
              <a:spcBef>
                <a:spcPts val="180"/>
              </a:spcBef>
              <a:spcAft>
                <a:spcPts val="0"/>
              </a:spcAft>
              <a:buClr>
                <a:schemeClr val="lt1"/>
              </a:buClr>
              <a:buSzPts val="900"/>
              <a:buNone/>
              <a:defRPr sz="900"/>
            </a:lvl5pPr>
            <a:lvl6pPr marL="2743200" lvl="5" indent="-228600" algn="l">
              <a:spcBef>
                <a:spcPts val="180"/>
              </a:spcBef>
              <a:spcAft>
                <a:spcPts val="0"/>
              </a:spcAft>
              <a:buClr>
                <a:schemeClr val="lt1"/>
              </a:buClr>
              <a:buSzPts val="900"/>
              <a:buNone/>
              <a:defRPr sz="900"/>
            </a:lvl6pPr>
            <a:lvl7pPr marL="3200400" lvl="6" indent="-228600" algn="l">
              <a:spcBef>
                <a:spcPts val="180"/>
              </a:spcBef>
              <a:spcAft>
                <a:spcPts val="0"/>
              </a:spcAft>
              <a:buClr>
                <a:schemeClr val="lt1"/>
              </a:buClr>
              <a:buSzPts val="900"/>
              <a:buNone/>
              <a:defRPr sz="900"/>
            </a:lvl7pPr>
            <a:lvl8pPr marL="3657600" lvl="7" indent="-228600" algn="l">
              <a:spcBef>
                <a:spcPts val="180"/>
              </a:spcBef>
              <a:spcAft>
                <a:spcPts val="0"/>
              </a:spcAft>
              <a:buClr>
                <a:schemeClr val="lt1"/>
              </a:buClr>
              <a:buSzPts val="900"/>
              <a:buNone/>
              <a:defRPr sz="900"/>
            </a:lvl8pPr>
            <a:lvl9pPr marL="4114800" lvl="8" indent="-228600" algn="l">
              <a:spcBef>
                <a:spcPts val="180"/>
              </a:spcBef>
              <a:spcAft>
                <a:spcPts val="0"/>
              </a:spcAft>
              <a:buClr>
                <a:schemeClr val="lt1"/>
              </a:buClr>
              <a:buSzPts val="900"/>
              <a:buNone/>
              <a:defRPr sz="900"/>
            </a:lvl9pPr>
          </a:lstStyle>
          <a:p>
            <a:endParaRPr/>
          </a:p>
        </p:txBody>
      </p:sp>
      <p:sp>
        <p:nvSpPr>
          <p:cNvPr id="69" name="Google Shape;69;p75"/>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5"/>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5"/>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66"/>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6"/>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66"/>
          <p:cNvSpPr txBox="1">
            <a:spLocks noGrp="1"/>
          </p:cNvSpPr>
          <p:nvPr>
            <p:ph type="dt" idx="10"/>
          </p:nvPr>
        </p:nvSpPr>
        <p:spPr>
          <a:xfrm>
            <a:off x="457200" y="5296961"/>
            <a:ext cx="2133600" cy="30427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66"/>
          <p:cNvSpPr txBox="1">
            <a:spLocks noGrp="1"/>
          </p:cNvSpPr>
          <p:nvPr>
            <p:ph type="ftr" idx="11"/>
          </p:nvPr>
        </p:nvSpPr>
        <p:spPr>
          <a:xfrm>
            <a:off x="3124200" y="5296961"/>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66"/>
          <p:cNvSpPr txBox="1">
            <a:spLocks noGrp="1"/>
          </p:cNvSpPr>
          <p:nvPr>
            <p:ph type="sldNum" idx="12"/>
          </p:nvPr>
        </p:nvSpPr>
        <p:spPr>
          <a:xfrm>
            <a:off x="6553200" y="5296961"/>
            <a:ext cx="21336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
        <p:cNvGrpSpPr/>
        <p:nvPr/>
      </p:nvGrpSpPr>
      <p:grpSpPr>
        <a:xfrm>
          <a:off x="0" y="0"/>
          <a:ext cx="0" cy="0"/>
          <a:chOff x="0" y="0"/>
          <a:chExt cx="0" cy="0"/>
        </a:xfrm>
      </p:grpSpPr>
      <p:sp>
        <p:nvSpPr>
          <p:cNvPr id="10" name="Google Shape;10;p90"/>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0"/>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2" name="Google Shape;12;p90"/>
          <p:cNvSpPr txBox="1">
            <a:spLocks noGrp="1"/>
          </p:cNvSpPr>
          <p:nvPr>
            <p:ph type="dt" idx="10"/>
          </p:nvPr>
        </p:nvSpPr>
        <p:spPr>
          <a:xfrm>
            <a:off x="457200" y="5296960"/>
            <a:ext cx="2133600" cy="30427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9pPr>
          </a:lstStyle>
          <a:p>
            <a:endParaRPr/>
          </a:p>
        </p:txBody>
      </p:sp>
      <p:sp>
        <p:nvSpPr>
          <p:cNvPr id="13" name="Google Shape;13;p90"/>
          <p:cNvSpPr txBox="1">
            <a:spLocks noGrp="1"/>
          </p:cNvSpPr>
          <p:nvPr>
            <p:ph type="ftr" idx="11"/>
          </p:nvPr>
        </p:nvSpPr>
        <p:spPr>
          <a:xfrm>
            <a:off x="3124200" y="5296960"/>
            <a:ext cx="2895600" cy="30427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500" b="0" i="0" u="none" strike="noStrike" cap="none">
                <a:solidFill>
                  <a:schemeClr val="lt1"/>
                </a:solidFill>
                <a:latin typeface="Calibri"/>
                <a:ea typeface="Calibri"/>
                <a:cs typeface="Calibri"/>
                <a:sym typeface="Calibri"/>
              </a:defRPr>
            </a:lvl9pPr>
          </a:lstStyle>
          <a:p>
            <a:endParaRPr/>
          </a:p>
        </p:txBody>
      </p:sp>
      <p:sp>
        <p:nvSpPr>
          <p:cNvPr id="14" name="Google Shape;14;p90"/>
          <p:cNvSpPr txBox="1">
            <a:spLocks noGrp="1"/>
          </p:cNvSpPr>
          <p:nvPr>
            <p:ph type="sldNum" idx="12"/>
          </p:nvPr>
        </p:nvSpPr>
        <p:spPr>
          <a:xfrm>
            <a:off x="6553200" y="5296960"/>
            <a:ext cx="21336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2137248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f"/><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0.gif"/><Relationship Id="rId5" Type="http://schemas.openxmlformats.org/officeDocument/2006/relationships/image" Target="../media/image35.jpg"/><Relationship Id="rId10" Type="http://schemas.microsoft.com/office/2007/relationships/hdphoto" Target="../media/hdphoto2.wdp"/><Relationship Id="rId4" Type="http://schemas.openxmlformats.org/officeDocument/2006/relationships/image" Target="../media/image34.jp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85799" y="248104"/>
            <a:ext cx="7772400" cy="122502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400"/>
              <a:buFont typeface="Calibri"/>
              <a:buNone/>
            </a:pPr>
            <a:r>
              <a:rPr lang="en-IN" b="1" dirty="0"/>
              <a:t>Chapter 4 Reproductive Health</a:t>
            </a:r>
          </a:p>
        </p:txBody>
      </p:sp>
      <p:sp>
        <p:nvSpPr>
          <p:cNvPr id="3" name="Rectangle 2">
            <a:extLst>
              <a:ext uri="{FF2B5EF4-FFF2-40B4-BE49-F238E27FC236}">
                <a16:creationId xmlns:a16="http://schemas.microsoft.com/office/drawing/2014/main" id="{E5DC28FD-03AA-A147-82AF-068E8AA1D0A0}"/>
              </a:ext>
            </a:extLst>
          </p:cNvPr>
          <p:cNvSpPr/>
          <p:nvPr/>
        </p:nvSpPr>
        <p:spPr>
          <a:xfrm>
            <a:off x="3324178" y="2203012"/>
            <a:ext cx="2621230" cy="523220"/>
          </a:xfrm>
          <a:prstGeom prst="rect">
            <a:avLst/>
          </a:prstGeom>
        </p:spPr>
        <p:txBody>
          <a:bodyPr wrap="none">
            <a:spAutoFit/>
          </a:bodyPr>
          <a:lstStyle/>
          <a:p>
            <a:r>
              <a:rPr lang="en-US" sz="2800" b="1" dirty="0">
                <a:solidFill>
                  <a:srgbClr val="FFFF00"/>
                </a:solidFill>
                <a:latin typeface="Calibri"/>
                <a:cs typeface="Calibri"/>
                <a:sym typeface="Calibri"/>
              </a:rPr>
              <a:t>Family Planning </a:t>
            </a:r>
            <a:endParaRPr lang="en-US" sz="2400" dirty="0"/>
          </a:p>
        </p:txBody>
      </p:sp>
      <p:pic>
        <p:nvPicPr>
          <p:cNvPr id="7170" name="Picture 2" descr="Plan for Starting Your Family Responsibly">
            <a:extLst>
              <a:ext uri="{FF2B5EF4-FFF2-40B4-BE49-F238E27FC236}">
                <a16:creationId xmlns:a16="http://schemas.microsoft.com/office/drawing/2014/main" id="{17FF684C-6DD5-D644-AF87-FB1DB7DD5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557" y="2960985"/>
            <a:ext cx="1526885" cy="2068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par>
                          <p:cTn id="9" fill="hold">
                            <p:stCondLst>
                              <p:cond delay="0"/>
                            </p:stCondLst>
                            <p:childTnLst>
                              <p:par>
                                <p:cTn id="10" presetID="45" presetClass="entr" presetSubtype="0" fill="hold" nodeType="afterEffect">
                                  <p:stCondLst>
                                    <p:cond delay="50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2000"/>
                                        <p:tgtEl>
                                          <p:spTgt spid="7170"/>
                                        </p:tgtEl>
                                      </p:cBhvr>
                                    </p:animEffect>
                                    <p:anim calcmode="lin" valueType="num">
                                      <p:cBhvr>
                                        <p:cTn id="13" dur="2000" fill="hold"/>
                                        <p:tgtEl>
                                          <p:spTgt spid="7170"/>
                                        </p:tgtEl>
                                        <p:attrNameLst>
                                          <p:attrName>ppt_w</p:attrName>
                                        </p:attrNameLst>
                                      </p:cBhvr>
                                      <p:tavLst>
                                        <p:tav tm="0" fmla="#ppt_w*sin(2.5*pi*$)">
                                          <p:val>
                                            <p:fltVal val="0"/>
                                          </p:val>
                                        </p:tav>
                                        <p:tav tm="100000">
                                          <p:val>
                                            <p:fltVal val="1"/>
                                          </p:val>
                                        </p:tav>
                                      </p:tavLst>
                                    </p:anim>
                                    <p:anim calcmode="lin" valueType="num">
                                      <p:cBhvr>
                                        <p:cTn id="14" dur="2000" fill="hold"/>
                                        <p:tgtEl>
                                          <p:spTgt spid="71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4"/>
          <p:cNvSpPr/>
          <p:nvPr/>
        </p:nvSpPr>
        <p:spPr>
          <a:xfrm>
            <a:off x="539552" y="1489348"/>
            <a:ext cx="3672408" cy="295232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4"/>
          <p:cNvSpPr txBox="1">
            <a:spLocks noGrp="1"/>
          </p:cNvSpPr>
          <p:nvPr>
            <p:ph type="title"/>
          </p:nvPr>
        </p:nvSpPr>
        <p:spPr>
          <a:xfrm>
            <a:off x="0" y="228865"/>
            <a:ext cx="91440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959"/>
              <a:buFont typeface="Calibri"/>
              <a:buNone/>
            </a:pPr>
            <a:r>
              <a:rPr lang="en-IN" sz="2000" dirty="0"/>
              <a:t>A statistical example of population explosion (</a:t>
            </a:r>
            <a:r>
              <a:rPr lang="en-IN" sz="2000" i="1" dirty="0"/>
              <a:t>A statistics given in NCERT Textbook</a:t>
            </a:r>
            <a:r>
              <a:rPr lang="en-IN" sz="2000" dirty="0"/>
              <a:t>)</a:t>
            </a:r>
            <a:endParaRPr sz="2000" dirty="0"/>
          </a:p>
        </p:txBody>
      </p:sp>
      <p:graphicFrame>
        <p:nvGraphicFramePr>
          <p:cNvPr id="169" name="Google Shape;169;p14"/>
          <p:cNvGraphicFramePr/>
          <p:nvPr/>
        </p:nvGraphicFramePr>
        <p:xfrm>
          <a:off x="539552" y="1417340"/>
          <a:ext cx="3594100" cy="3232150"/>
        </p:xfrm>
        <a:graphic>
          <a:graphicData uri="http://schemas.openxmlformats.org/presentationml/2006/ole">
            <mc:AlternateContent xmlns:mc="http://schemas.openxmlformats.org/markup-compatibility/2006">
              <mc:Choice xmlns:v="urn:schemas-microsoft-com:vml" Requires="v">
                <p:oleObj r:id="rId3" imgW="3594100" imgH="3232150" progId="">
                  <p:embed/>
                </p:oleObj>
              </mc:Choice>
              <mc:Fallback>
                <p:oleObj r:id="rId3" imgW="3594100" imgH="3232150" progId="">
                  <p:embed/>
                  <p:pic>
                    <p:nvPicPr>
                      <p:cNvPr id="169" name="Google Shape;169;p14"/>
                      <p:cNvPicPr preferRelativeResize="0"/>
                      <p:nvPr/>
                    </p:nvPicPr>
                    <p:blipFill rotWithShape="1">
                      <a:blip r:embed="rId4">
                        <a:alphaModFix/>
                      </a:blip>
                      <a:srcRect/>
                      <a:stretch/>
                    </p:blipFill>
                    <p:spPr>
                      <a:xfrm>
                        <a:off x="539552" y="1417340"/>
                        <a:ext cx="3594100" cy="3232150"/>
                      </a:xfrm>
                      <a:prstGeom prst="rect">
                        <a:avLst/>
                      </a:prstGeom>
                      <a:noFill/>
                      <a:ln>
                        <a:noFill/>
                      </a:ln>
                    </p:spPr>
                  </p:pic>
                </p:oleObj>
              </mc:Fallback>
            </mc:AlternateContent>
          </a:graphicData>
        </a:graphic>
      </p:graphicFrame>
      <p:sp>
        <p:nvSpPr>
          <p:cNvPr id="170" name="Google Shape;170;p14"/>
          <p:cNvSpPr txBox="1"/>
          <p:nvPr/>
        </p:nvSpPr>
        <p:spPr>
          <a:xfrm>
            <a:off x="1224064" y="3788772"/>
            <a:ext cx="104368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b="1">
                <a:solidFill>
                  <a:schemeClr val="dk1"/>
                </a:solidFill>
                <a:latin typeface="Calibri"/>
                <a:ea typeface="Calibri"/>
                <a:cs typeface="Calibri"/>
                <a:sym typeface="Calibri"/>
              </a:rPr>
              <a:t>1900, 2</a:t>
            </a:r>
            <a:endParaRPr sz="900" b="1">
              <a:solidFill>
                <a:schemeClr val="dk1"/>
              </a:solidFill>
              <a:latin typeface="Calibri"/>
              <a:ea typeface="Calibri"/>
              <a:cs typeface="Calibri"/>
              <a:sym typeface="Calibri"/>
            </a:endParaRPr>
          </a:p>
        </p:txBody>
      </p:sp>
      <p:sp>
        <p:nvSpPr>
          <p:cNvPr id="171" name="Google Shape;171;p14"/>
          <p:cNvSpPr txBox="1"/>
          <p:nvPr/>
        </p:nvSpPr>
        <p:spPr>
          <a:xfrm>
            <a:off x="1403648" y="4463978"/>
            <a:ext cx="18722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lt1"/>
                </a:solidFill>
                <a:latin typeface="Calibri"/>
                <a:ea typeface="Calibri"/>
                <a:cs typeface="Calibri"/>
                <a:sym typeface="Calibri"/>
              </a:rPr>
              <a:t>World population</a:t>
            </a:r>
            <a:endParaRPr sz="1800" dirty="0">
              <a:solidFill>
                <a:schemeClr val="lt1"/>
              </a:solidFill>
              <a:latin typeface="Calibri"/>
              <a:ea typeface="Calibri"/>
              <a:cs typeface="Calibri"/>
              <a:sym typeface="Calibri"/>
            </a:endParaRPr>
          </a:p>
        </p:txBody>
      </p:sp>
      <p:grpSp>
        <p:nvGrpSpPr>
          <p:cNvPr id="172" name="Google Shape;172;p14"/>
          <p:cNvGrpSpPr/>
          <p:nvPr/>
        </p:nvGrpSpPr>
        <p:grpSpPr>
          <a:xfrm>
            <a:off x="4603148" y="1408048"/>
            <a:ext cx="4217324" cy="3393668"/>
            <a:chOff x="4603148" y="1345332"/>
            <a:chExt cx="4217324" cy="3393668"/>
          </a:xfrm>
        </p:grpSpPr>
        <p:sp>
          <p:nvSpPr>
            <p:cNvPr id="173" name="Google Shape;173;p14"/>
            <p:cNvSpPr/>
            <p:nvPr/>
          </p:nvSpPr>
          <p:spPr>
            <a:xfrm>
              <a:off x="4788024" y="1417340"/>
              <a:ext cx="3672408" cy="295232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174" name="Google Shape;174;p14"/>
            <p:cNvGrpSpPr/>
            <p:nvPr/>
          </p:nvGrpSpPr>
          <p:grpSpPr>
            <a:xfrm>
              <a:off x="4603148" y="1345332"/>
              <a:ext cx="4217324" cy="3393668"/>
              <a:chOff x="4603148" y="1201316"/>
              <a:chExt cx="4217324" cy="3393668"/>
            </a:xfrm>
          </p:grpSpPr>
          <p:graphicFrame>
            <p:nvGraphicFramePr>
              <p:cNvPr id="175" name="Google Shape;175;p14"/>
              <p:cNvGraphicFramePr/>
              <p:nvPr/>
            </p:nvGraphicFramePr>
            <p:xfrm>
              <a:off x="4603148" y="1201316"/>
              <a:ext cx="3944970" cy="3168352"/>
            </p:xfrm>
            <a:graphic>
              <a:graphicData uri="http://schemas.openxmlformats.org/presentationml/2006/ole">
                <mc:AlternateContent xmlns:mc="http://schemas.openxmlformats.org/markup-compatibility/2006">
                  <mc:Choice xmlns:v="urn:schemas-microsoft-com:vml" Requires="v">
                    <p:oleObj r:id="rId5" imgW="3944970" imgH="3168352" progId="">
                      <p:embed/>
                    </p:oleObj>
                  </mc:Choice>
                  <mc:Fallback>
                    <p:oleObj r:id="rId5" imgW="3944970" imgH="3168352" progId="">
                      <p:embed/>
                      <p:pic>
                        <p:nvPicPr>
                          <p:cNvPr id="175" name="Google Shape;175;p14"/>
                          <p:cNvPicPr preferRelativeResize="0"/>
                          <p:nvPr/>
                        </p:nvPicPr>
                        <p:blipFill rotWithShape="1">
                          <a:blip r:embed="rId6">
                            <a:alphaModFix/>
                          </a:blip>
                          <a:srcRect/>
                          <a:stretch/>
                        </p:blipFill>
                        <p:spPr>
                          <a:xfrm>
                            <a:off x="4603148" y="1201316"/>
                            <a:ext cx="3944970" cy="3168352"/>
                          </a:xfrm>
                          <a:prstGeom prst="rect">
                            <a:avLst/>
                          </a:prstGeom>
                          <a:noFill/>
                          <a:ln>
                            <a:noFill/>
                          </a:ln>
                        </p:spPr>
                      </p:pic>
                    </p:oleObj>
                  </mc:Fallback>
                </mc:AlternateContent>
              </a:graphicData>
            </a:graphic>
          </p:graphicFrame>
          <p:sp>
            <p:nvSpPr>
              <p:cNvPr id="176" name="Google Shape;176;p14"/>
              <p:cNvSpPr txBox="1"/>
              <p:nvPr/>
            </p:nvSpPr>
            <p:spPr>
              <a:xfrm>
                <a:off x="7642944" y="1777380"/>
                <a:ext cx="110552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Calibri"/>
                    <a:ea typeface="Calibri"/>
                    <a:cs typeface="Calibri"/>
                    <a:sym typeface="Calibri"/>
                  </a:rPr>
                  <a:t>2000, 1000</a:t>
                </a:r>
                <a:endParaRPr/>
              </a:p>
            </p:txBody>
          </p:sp>
          <p:sp>
            <p:nvSpPr>
              <p:cNvPr id="177" name="Google Shape;177;p14"/>
              <p:cNvSpPr txBox="1"/>
              <p:nvPr/>
            </p:nvSpPr>
            <p:spPr>
              <a:xfrm>
                <a:off x="5458392" y="3505572"/>
                <a:ext cx="91380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a:solidFill>
                      <a:schemeClr val="dk1"/>
                    </a:solidFill>
                    <a:latin typeface="Calibri"/>
                    <a:ea typeface="Calibri"/>
                    <a:cs typeface="Calibri"/>
                    <a:sym typeface="Calibri"/>
                  </a:rPr>
                  <a:t>1947, 350</a:t>
                </a:r>
                <a:endParaRPr sz="900">
                  <a:solidFill>
                    <a:schemeClr val="dk1"/>
                  </a:solidFill>
                  <a:latin typeface="Calibri"/>
                  <a:ea typeface="Calibri"/>
                  <a:cs typeface="Calibri"/>
                  <a:sym typeface="Calibri"/>
                </a:endParaRPr>
              </a:p>
            </p:txBody>
          </p:sp>
          <p:sp>
            <p:nvSpPr>
              <p:cNvPr id="178" name="Google Shape;178;p14"/>
              <p:cNvSpPr txBox="1"/>
              <p:nvPr/>
            </p:nvSpPr>
            <p:spPr>
              <a:xfrm>
                <a:off x="5076056" y="4225652"/>
                <a:ext cx="37444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Rapid population growth in India</a:t>
                </a:r>
                <a:endParaRPr sz="1800">
                  <a:solidFill>
                    <a:schemeClr val="lt1"/>
                  </a:solidFill>
                  <a:latin typeface="Calibri"/>
                  <a:ea typeface="Calibri"/>
                  <a:cs typeface="Calibri"/>
                  <a:sym typeface="Calibri"/>
                </a:endParaRPr>
              </a:p>
            </p:txBody>
          </p:sp>
        </p:grpSp>
      </p:grpSp>
      <p:sp>
        <p:nvSpPr>
          <p:cNvPr id="179" name="Google Shape;179;p14"/>
          <p:cNvSpPr txBox="1"/>
          <p:nvPr/>
        </p:nvSpPr>
        <p:spPr>
          <a:xfrm>
            <a:off x="3484196" y="2001088"/>
            <a:ext cx="79977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00" b="1">
                <a:solidFill>
                  <a:schemeClr val="dk1"/>
                </a:solidFill>
                <a:latin typeface="Calibri"/>
                <a:ea typeface="Calibri"/>
                <a:cs typeface="Calibri"/>
                <a:sym typeface="Calibri"/>
              </a:rPr>
              <a:t>2000, 6</a:t>
            </a:r>
            <a:endParaRPr sz="900" b="1">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9E616E27-0E42-6F4E-96D0-4D38035E7FC5}"/>
              </a:ext>
            </a:extLst>
          </p:cNvPr>
          <p:cNvSpPr/>
          <p:nvPr/>
        </p:nvSpPr>
        <p:spPr>
          <a:xfrm>
            <a:off x="293513" y="5110309"/>
            <a:ext cx="2773516" cy="307777"/>
          </a:xfrm>
          <a:prstGeom prst="rect">
            <a:avLst/>
          </a:prstGeom>
        </p:spPr>
        <p:txBody>
          <a:bodyPr wrap="none">
            <a:spAutoFit/>
          </a:bodyPr>
          <a:lstStyle/>
          <a:p>
            <a:pPr lvl="0"/>
            <a:r>
              <a:rPr lang="en-IN" dirty="0">
                <a:solidFill>
                  <a:schemeClr val="lt1"/>
                </a:solidFill>
                <a:latin typeface="Calibri"/>
                <a:ea typeface="Calibri"/>
                <a:cs typeface="Calibri"/>
                <a:sym typeface="Calibri"/>
              </a:rPr>
              <a:t>2019 World population = 7.7 Billion</a:t>
            </a:r>
          </a:p>
        </p:txBody>
      </p:sp>
      <p:sp>
        <p:nvSpPr>
          <p:cNvPr id="16" name="Rectangle 15">
            <a:extLst>
              <a:ext uri="{FF2B5EF4-FFF2-40B4-BE49-F238E27FC236}">
                <a16:creationId xmlns:a16="http://schemas.microsoft.com/office/drawing/2014/main" id="{C636C30E-A725-C546-BC4C-5BA6734DBEBE}"/>
              </a:ext>
            </a:extLst>
          </p:cNvPr>
          <p:cNvSpPr/>
          <p:nvPr/>
        </p:nvSpPr>
        <p:spPr>
          <a:xfrm>
            <a:off x="4850220" y="5138829"/>
            <a:ext cx="3066865" cy="307777"/>
          </a:xfrm>
          <a:prstGeom prst="rect">
            <a:avLst/>
          </a:prstGeom>
        </p:spPr>
        <p:txBody>
          <a:bodyPr wrap="none">
            <a:spAutoFit/>
          </a:bodyPr>
          <a:lstStyle/>
          <a:p>
            <a:pPr lvl="0"/>
            <a:r>
              <a:rPr lang="en-IN" dirty="0">
                <a:solidFill>
                  <a:schemeClr val="lt1"/>
                </a:solidFill>
                <a:latin typeface="Calibri"/>
                <a:ea typeface="Calibri"/>
                <a:cs typeface="Calibri"/>
                <a:sym typeface="Calibri"/>
              </a:rPr>
              <a:t>Current population of </a:t>
            </a:r>
            <a:r>
              <a:rPr lang="en-IN" dirty="0" err="1">
                <a:solidFill>
                  <a:schemeClr val="lt1"/>
                </a:solidFill>
                <a:latin typeface="Calibri"/>
                <a:ea typeface="Calibri"/>
                <a:cs typeface="Calibri"/>
                <a:sym typeface="Calibri"/>
              </a:rPr>
              <a:t>Inida</a:t>
            </a:r>
            <a:r>
              <a:rPr lang="en-IN" dirty="0">
                <a:solidFill>
                  <a:schemeClr val="lt1"/>
                </a:solidFill>
                <a:latin typeface="Calibri"/>
                <a:ea typeface="Calibri"/>
                <a:cs typeface="Calibri"/>
                <a:sym typeface="Calibri"/>
              </a:rPr>
              <a:t> = 1.3 Billion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title"/>
          </p:nvPr>
        </p:nvSpPr>
        <p:spPr>
          <a:xfrm>
            <a:off x="457200" y="156753"/>
            <a:ext cx="8229600" cy="332279"/>
          </a:xfrm>
          <a:prstGeom prst="rect">
            <a:avLst/>
          </a:prstGeom>
          <a:noFill/>
          <a:ln>
            <a:noFill/>
          </a:ln>
        </p:spPr>
        <p:txBody>
          <a:bodyPr spcFirstLastPara="1" wrap="square" lIns="91425" tIns="45700" rIns="91425" bIns="45700" anchor="ctr" anchorCtr="0">
            <a:normAutofit fontScale="90000"/>
          </a:bodyPr>
          <a:lstStyle/>
          <a:p>
            <a:pPr lvl="0">
              <a:buSzPts val="4400"/>
            </a:pPr>
            <a:r>
              <a:rPr lang="en-IN" sz="2000" b="1" dirty="0"/>
              <a:t>What are the reasons for rapid population growth?</a:t>
            </a:r>
            <a:endParaRPr sz="2000" b="1" dirty="0"/>
          </a:p>
        </p:txBody>
      </p:sp>
      <p:sp>
        <p:nvSpPr>
          <p:cNvPr id="162" name="Google Shape;162;p13"/>
          <p:cNvSpPr txBox="1">
            <a:spLocks noGrp="1"/>
          </p:cNvSpPr>
          <p:nvPr>
            <p:ph type="body" idx="1"/>
          </p:nvPr>
        </p:nvSpPr>
        <p:spPr>
          <a:xfrm>
            <a:off x="457200" y="489032"/>
            <a:ext cx="8229600" cy="3923772"/>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ct val="100000"/>
              <a:buChar char="•"/>
            </a:pPr>
            <a:r>
              <a:rPr lang="en-IN" sz="1800" dirty="0"/>
              <a:t>An </a:t>
            </a:r>
            <a:r>
              <a:rPr lang="en-IN" sz="1800" b="1" dirty="0">
                <a:solidFill>
                  <a:srgbClr val="FFFF00"/>
                </a:solidFill>
              </a:rPr>
              <a:t>all-round development in various fields</a:t>
            </a:r>
            <a:r>
              <a:rPr lang="en-IN" sz="1800" dirty="0"/>
              <a:t> (particularly the medical facilities) significantly improved the </a:t>
            </a:r>
            <a:r>
              <a:rPr lang="en-IN" sz="1800" b="1" dirty="0">
                <a:solidFill>
                  <a:srgbClr val="FFFF00"/>
                </a:solidFill>
              </a:rPr>
              <a:t>quality of life </a:t>
            </a:r>
            <a:r>
              <a:rPr lang="en-IN" sz="1800" dirty="0"/>
              <a:t>of the people</a:t>
            </a:r>
            <a:r>
              <a:rPr lang="en-US" sz="1800" dirty="0"/>
              <a:t> </a:t>
            </a:r>
            <a:r>
              <a:rPr lang="en-US" sz="1800" b="1" dirty="0">
                <a:solidFill>
                  <a:srgbClr val="FFFF00"/>
                </a:solidFill>
              </a:rPr>
              <a:t>(</a:t>
            </a:r>
            <a:r>
              <a:rPr lang="en-IN" sz="1800" b="1" dirty="0">
                <a:solidFill>
                  <a:srgbClr val="FFFF00"/>
                </a:solidFill>
              </a:rPr>
              <a:t>better living conditions).</a:t>
            </a:r>
            <a:endParaRPr lang="en-IN" sz="1800" dirty="0">
              <a:solidFill>
                <a:srgbClr val="FFFF00"/>
              </a:solidFill>
            </a:endParaRPr>
          </a:p>
          <a:p>
            <a:pPr marL="342900" lvl="0" algn="just">
              <a:spcBef>
                <a:spcPts val="640"/>
              </a:spcBef>
              <a:buSzPct val="100000"/>
            </a:pPr>
            <a:r>
              <a:rPr lang="en-IN" sz="1800" dirty="0">
                <a:solidFill>
                  <a:schemeClr val="bg1"/>
                </a:solidFill>
              </a:rPr>
              <a:t>A rapid decline in death rate, maternal mortality rate (MMR) and infant mortality rate (IMR) </a:t>
            </a:r>
          </a:p>
          <a:p>
            <a:pPr marL="342900" algn="just">
              <a:spcBef>
                <a:spcPts val="640"/>
              </a:spcBef>
              <a:buSzPct val="100000"/>
            </a:pPr>
            <a:r>
              <a:rPr lang="en-IN" sz="1800" dirty="0">
                <a:solidFill>
                  <a:schemeClr val="bg1"/>
                </a:solidFill>
              </a:rPr>
              <a:t>Increase in number of people in reproducible age.</a:t>
            </a:r>
          </a:p>
          <a:p>
            <a:pPr marL="342900" lvl="0" indent="-342900" algn="just" rtl="0">
              <a:spcBef>
                <a:spcPts val="640"/>
              </a:spcBef>
              <a:spcAft>
                <a:spcPts val="0"/>
              </a:spcAft>
              <a:buClr>
                <a:schemeClr val="lt1"/>
              </a:buClr>
              <a:buSzPct val="100000"/>
              <a:buChar char="•"/>
            </a:pPr>
            <a:endParaRPr sz="1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 calcmode="lin" valueType="num">
                                      <p:cBhvr additive="base">
                                        <p:cTn id="7" dur="500"/>
                                        <p:tgtEl>
                                          <p:spTgt spid="162">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62">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62">
                                            <p:txEl>
                                              <p:pRg st="1" end="1"/>
                                            </p:txEl>
                                          </p:spTgt>
                                        </p:tgtEl>
                                        <p:attrNameLst>
                                          <p:attrName>style.visibility</p:attrName>
                                        </p:attrNameLst>
                                      </p:cBhvr>
                                      <p:to>
                                        <p:strVal val="visible"/>
                                      </p:to>
                                    </p:set>
                                    <p:anim calcmode="lin" valueType="num">
                                      <p:cBhvr additive="base">
                                        <p:cTn id="13" dur="500"/>
                                        <p:tgtEl>
                                          <p:spTgt spid="162">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62">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62">
                                            <p:txEl>
                                              <p:pRg st="2" end="2"/>
                                            </p:txEl>
                                          </p:spTgt>
                                        </p:tgtEl>
                                        <p:attrNameLst>
                                          <p:attrName>style.visibility</p:attrName>
                                        </p:attrNameLst>
                                      </p:cBhvr>
                                      <p:to>
                                        <p:strVal val="visible"/>
                                      </p:to>
                                    </p:set>
                                    <p:anim calcmode="lin" valueType="num">
                                      <p:cBhvr additive="base">
                                        <p:cTn id="19" dur="500"/>
                                        <p:tgtEl>
                                          <p:spTgt spid="162">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162">
                                            <p:txEl>
                                              <p:pRg st="2" end="2"/>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0" y="228865"/>
            <a:ext cx="8964488" cy="952500"/>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Clr>
                <a:schemeClr val="lt1"/>
              </a:buClr>
              <a:buSzPts val="2800"/>
              <a:buFont typeface="Calibri"/>
              <a:buNone/>
            </a:pPr>
            <a:r>
              <a:rPr lang="en-IN" sz="2000" b="1" dirty="0"/>
              <a:t>Do you think the alarming population growth rate is a problem? Why?</a:t>
            </a:r>
            <a:endParaRPr sz="2000" dirty="0"/>
          </a:p>
        </p:txBody>
      </p:sp>
      <p:sp>
        <p:nvSpPr>
          <p:cNvPr id="191" name="Google Shape;191;p16"/>
          <p:cNvSpPr txBox="1">
            <a:spLocks noGrp="1"/>
          </p:cNvSpPr>
          <p:nvPr>
            <p:ph type="body" idx="1"/>
          </p:nvPr>
        </p:nvSpPr>
        <p:spPr>
          <a:xfrm>
            <a:off x="367444" y="992777"/>
            <a:ext cx="8229600" cy="411235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FF00"/>
              </a:buClr>
              <a:buSzPct val="100000"/>
              <a:buChar char="•"/>
            </a:pPr>
            <a:r>
              <a:rPr lang="en-IN" sz="1800" b="1" dirty="0">
                <a:solidFill>
                  <a:srgbClr val="FFFF00"/>
                </a:solidFill>
              </a:rPr>
              <a:t>Alarming population growth </a:t>
            </a:r>
            <a:r>
              <a:rPr lang="en-IN" sz="1800" dirty="0"/>
              <a:t>lead to </a:t>
            </a:r>
            <a:r>
              <a:rPr lang="en-IN" sz="1800" b="1" dirty="0">
                <a:solidFill>
                  <a:srgbClr val="FFFF00"/>
                </a:solidFill>
              </a:rPr>
              <a:t>scarcity of the basic requirements</a:t>
            </a:r>
            <a:r>
              <a:rPr lang="en-IN" sz="1800" dirty="0">
                <a:solidFill>
                  <a:srgbClr val="FFFF00"/>
                </a:solidFill>
              </a:rPr>
              <a:t>,</a:t>
            </a:r>
            <a:r>
              <a:rPr lang="en-IN" sz="1800" dirty="0"/>
              <a:t> i.e., </a:t>
            </a:r>
            <a:r>
              <a:rPr lang="en-IN" sz="1800" b="1" dirty="0">
                <a:solidFill>
                  <a:srgbClr val="FFFF00"/>
                </a:solidFill>
              </a:rPr>
              <a:t>food, shelter and clothing</a:t>
            </a:r>
            <a:r>
              <a:rPr lang="en-IN" sz="1800" dirty="0">
                <a:solidFill>
                  <a:srgbClr val="FFFF00"/>
                </a:solidFill>
              </a:rPr>
              <a:t>, </a:t>
            </a:r>
            <a:endParaRPr sz="1800" dirty="0"/>
          </a:p>
          <a:p>
            <a:pPr marL="342900" lvl="0" indent="-342900" algn="just" rtl="0">
              <a:spcBef>
                <a:spcPts val="640"/>
              </a:spcBef>
              <a:spcAft>
                <a:spcPts val="0"/>
              </a:spcAft>
              <a:buClr>
                <a:schemeClr val="lt1"/>
              </a:buClr>
              <a:buSzPct val="100000"/>
              <a:buChar char="•"/>
            </a:pPr>
            <a:r>
              <a:rPr lang="en-IN" sz="1800" dirty="0"/>
              <a:t>Therefore, the </a:t>
            </a:r>
            <a:r>
              <a:rPr lang="en-IN" sz="1800" b="1" dirty="0">
                <a:solidFill>
                  <a:srgbClr val="FFFF00"/>
                </a:solidFill>
              </a:rPr>
              <a:t>government was forced to take up serious measures to check population growth rate.</a:t>
            </a:r>
            <a:endParaRPr sz="18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anim calcmode="lin" valueType="num">
                                      <p:cBhvr additive="base">
                                        <p:cTn id="7" dur="500"/>
                                        <p:tgtEl>
                                          <p:spTgt spid="1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1">
                                            <p:txEl>
                                              <p:pRg st="1" end="1"/>
                                            </p:txEl>
                                          </p:spTgt>
                                        </p:tgtEl>
                                        <p:attrNameLst>
                                          <p:attrName>style.visibility</p:attrName>
                                        </p:attrNameLst>
                                      </p:cBhvr>
                                      <p:to>
                                        <p:strVal val="visible"/>
                                      </p:to>
                                    </p:set>
                                    <p:anim calcmode="lin" valueType="num">
                                      <p:cBhvr additive="base">
                                        <p:cTn id="12" dur="500"/>
                                        <p:tgtEl>
                                          <p:spTgt spid="19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7"/>
          <p:cNvSpPr txBox="1">
            <a:spLocks noGrp="1"/>
          </p:cNvSpPr>
          <p:nvPr>
            <p:ph type="title"/>
          </p:nvPr>
        </p:nvSpPr>
        <p:spPr>
          <a:xfrm>
            <a:off x="179512" y="228865"/>
            <a:ext cx="8856984"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200"/>
              <a:buFont typeface="Calibri"/>
              <a:buNone/>
            </a:pPr>
            <a:r>
              <a:rPr lang="en-IN" sz="2000" b="1" dirty="0"/>
              <a:t>Measures to check/tackle population growth rate</a:t>
            </a:r>
            <a:endParaRPr sz="2000" b="1" dirty="0"/>
          </a:p>
        </p:txBody>
      </p:sp>
      <p:sp>
        <p:nvSpPr>
          <p:cNvPr id="197" name="Google Shape;197;p17"/>
          <p:cNvSpPr txBox="1">
            <a:spLocks noGrp="1"/>
          </p:cNvSpPr>
          <p:nvPr>
            <p:ph type="body" idx="1"/>
          </p:nvPr>
        </p:nvSpPr>
        <p:spPr>
          <a:xfrm>
            <a:off x="457200" y="992777"/>
            <a:ext cx="8229600" cy="411235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rgbClr val="FFFF00"/>
              </a:buClr>
              <a:buSzPct val="100000"/>
              <a:buChar char="•"/>
            </a:pPr>
            <a:r>
              <a:rPr lang="en-IN" sz="1800" dirty="0">
                <a:solidFill>
                  <a:schemeClr val="bg1"/>
                </a:solidFill>
              </a:rPr>
              <a:t>Motivating families to </a:t>
            </a:r>
            <a:r>
              <a:rPr lang="en-IN" sz="1800" b="1" dirty="0">
                <a:solidFill>
                  <a:srgbClr val="FFFF00"/>
                </a:solidFill>
              </a:rPr>
              <a:t>use various contraceptive methods.</a:t>
            </a:r>
            <a:r>
              <a:rPr lang="en-IN" sz="1800" dirty="0">
                <a:solidFill>
                  <a:srgbClr val="FFFF00"/>
                </a:solidFill>
              </a:rPr>
              <a:t> </a:t>
            </a:r>
            <a:r>
              <a:rPr lang="en-IN" sz="1800" dirty="0"/>
              <a:t>[</a:t>
            </a:r>
          </a:p>
          <a:p>
            <a:pPr marL="363538" lvl="0" indent="0" algn="just" rtl="0">
              <a:spcBef>
                <a:spcPts val="0"/>
              </a:spcBef>
              <a:spcAft>
                <a:spcPts val="0"/>
              </a:spcAft>
              <a:buClr>
                <a:srgbClr val="FFFF00"/>
              </a:buClr>
              <a:buSzPct val="100000"/>
              <a:buNone/>
            </a:pPr>
            <a:r>
              <a:rPr lang="en-IN" sz="1800" dirty="0"/>
              <a:t>*</a:t>
            </a:r>
            <a:r>
              <a:rPr lang="en-IN" sz="1800" i="1" dirty="0"/>
              <a:t>Posters/bills showing a happy couple with two children with a slogan </a:t>
            </a:r>
            <a:r>
              <a:rPr lang="en-IN" sz="1800" b="1" i="1" dirty="0"/>
              <a:t>Hum Do </a:t>
            </a:r>
            <a:r>
              <a:rPr lang="en-IN" sz="1800" b="1" i="1" dirty="0" err="1"/>
              <a:t>Hamare</a:t>
            </a:r>
            <a:r>
              <a:rPr lang="en-IN" sz="1800" b="1" i="1" dirty="0"/>
              <a:t> Do </a:t>
            </a:r>
            <a:r>
              <a:rPr lang="en-IN" sz="1800" i="1" dirty="0"/>
              <a:t>(we two, our two)].</a:t>
            </a:r>
            <a:endParaRPr sz="1800" i="1" dirty="0"/>
          </a:p>
          <a:p>
            <a:pPr marL="342900" lvl="0" indent="-342900" algn="just" rtl="0">
              <a:spcBef>
                <a:spcPts val="592"/>
              </a:spcBef>
              <a:spcAft>
                <a:spcPts val="0"/>
              </a:spcAft>
              <a:buClr>
                <a:schemeClr val="lt1"/>
              </a:buClr>
              <a:buSzPct val="100000"/>
              <a:buChar char="•"/>
            </a:pPr>
            <a:r>
              <a:rPr lang="en-IN" sz="1800" b="1" dirty="0">
                <a:solidFill>
                  <a:srgbClr val="FFFF00"/>
                </a:solidFill>
              </a:rPr>
              <a:t>Ban on child marriage </a:t>
            </a:r>
            <a:r>
              <a:rPr lang="en-IN" sz="1800" b="1" dirty="0">
                <a:solidFill>
                  <a:schemeClr val="bg1"/>
                </a:solidFill>
              </a:rPr>
              <a:t>[</a:t>
            </a:r>
            <a:r>
              <a:rPr lang="en-IN" sz="1800" i="1" dirty="0"/>
              <a:t>by statutory raising of </a:t>
            </a:r>
            <a:r>
              <a:rPr lang="en-IN" sz="1800" b="1" i="1" dirty="0">
                <a:solidFill>
                  <a:srgbClr val="FFFF00"/>
                </a:solidFill>
              </a:rPr>
              <a:t>marriageable age </a:t>
            </a:r>
            <a:r>
              <a:rPr lang="en-IN" sz="1800" i="1" dirty="0"/>
              <a:t>of the </a:t>
            </a:r>
            <a:r>
              <a:rPr lang="en-IN" sz="1800" i="1" dirty="0">
                <a:solidFill>
                  <a:srgbClr val="FFFF00"/>
                </a:solidFill>
              </a:rPr>
              <a:t>female to </a:t>
            </a:r>
            <a:r>
              <a:rPr lang="en-IN" sz="1800" b="1" i="1" dirty="0">
                <a:solidFill>
                  <a:srgbClr val="FFFF00"/>
                </a:solidFill>
              </a:rPr>
              <a:t>18 years </a:t>
            </a:r>
            <a:r>
              <a:rPr lang="en-IN" sz="1800" i="1" dirty="0"/>
              <a:t>and that of </a:t>
            </a:r>
            <a:r>
              <a:rPr lang="en-IN" sz="1800" i="1" dirty="0">
                <a:solidFill>
                  <a:srgbClr val="FFFF00"/>
                </a:solidFill>
              </a:rPr>
              <a:t>males to </a:t>
            </a:r>
            <a:r>
              <a:rPr lang="en-IN" sz="1800" b="1" i="1" dirty="0">
                <a:solidFill>
                  <a:srgbClr val="FFFF00"/>
                </a:solidFill>
              </a:rPr>
              <a:t>21 years (</a:t>
            </a:r>
            <a:r>
              <a:rPr lang="en-IN" sz="1800" i="1" dirty="0">
                <a:solidFill>
                  <a:srgbClr val="FFFF00"/>
                </a:solidFill>
              </a:rPr>
              <a:t>The prohibition of child marriage act 2006</a:t>
            </a:r>
            <a:r>
              <a:rPr lang="en-IN" sz="1800" b="1" i="1" dirty="0">
                <a:solidFill>
                  <a:srgbClr val="FFFF00"/>
                </a:solidFill>
              </a:rPr>
              <a:t>)</a:t>
            </a:r>
            <a:r>
              <a:rPr lang="en-IN" sz="1800" b="1" dirty="0">
                <a:solidFill>
                  <a:schemeClr val="bg1"/>
                </a:solidFill>
              </a:rPr>
              <a:t>]</a:t>
            </a:r>
            <a:r>
              <a:rPr lang="en-IN" sz="1800" b="1" dirty="0">
                <a:solidFill>
                  <a:srgbClr val="FFFF00"/>
                </a:solidFill>
              </a:rPr>
              <a:t>.</a:t>
            </a:r>
            <a:endParaRPr sz="1800" dirty="0"/>
          </a:p>
          <a:p>
            <a:pPr marL="342900" lvl="0" indent="-342900" algn="just" rtl="0">
              <a:spcBef>
                <a:spcPts val="592"/>
              </a:spcBef>
              <a:spcAft>
                <a:spcPts val="0"/>
              </a:spcAft>
              <a:buClr>
                <a:schemeClr val="lt1"/>
              </a:buClr>
              <a:buSzPct val="100000"/>
              <a:buChar char="•"/>
            </a:pPr>
            <a:r>
              <a:rPr lang="en-IN" sz="1800" dirty="0"/>
              <a:t>Giving </a:t>
            </a:r>
            <a:r>
              <a:rPr lang="en-IN" sz="1800" b="1" dirty="0">
                <a:solidFill>
                  <a:srgbClr val="FFFF00"/>
                </a:solidFill>
              </a:rPr>
              <a:t>incentives to couples with small families</a:t>
            </a:r>
          </a:p>
          <a:p>
            <a:pPr marL="342900" lvl="0" indent="-342900" algn="just" rtl="0">
              <a:spcBef>
                <a:spcPts val="592"/>
              </a:spcBef>
              <a:spcAft>
                <a:spcPts val="0"/>
              </a:spcAft>
              <a:buClr>
                <a:schemeClr val="lt1"/>
              </a:buClr>
              <a:buSzPct val="100000"/>
              <a:buChar char="•"/>
            </a:pPr>
            <a:r>
              <a:rPr lang="en-IN" sz="1800" b="1" dirty="0">
                <a:solidFill>
                  <a:srgbClr val="FFFF00"/>
                </a:solidFill>
              </a:rPr>
              <a:t>Mandatory and free education </a:t>
            </a:r>
            <a:r>
              <a:rPr lang="en-IN" sz="1800" dirty="0">
                <a:solidFill>
                  <a:schemeClr val="bg1"/>
                </a:solidFill>
              </a:rPr>
              <a:t>for all children in India in the age group of 6  to 14 years as a Fundamental right</a:t>
            </a:r>
            <a:r>
              <a:rPr lang="en-IN" sz="1800" b="1" dirty="0">
                <a:solidFill>
                  <a:schemeClr val="bg1"/>
                </a:solidFill>
              </a:rPr>
              <a:t>.</a:t>
            </a:r>
            <a:endParaRPr sz="1800" b="1" dirty="0">
              <a:solidFill>
                <a:schemeClr val="bg1"/>
              </a:solidFill>
            </a:endParaRPr>
          </a:p>
          <a:p>
            <a:pPr marL="342900" lvl="0" indent="-154940" algn="just" rtl="0">
              <a:spcBef>
                <a:spcPts val="592"/>
              </a:spcBef>
              <a:spcAft>
                <a:spcPts val="0"/>
              </a:spcAft>
              <a:buClr>
                <a:schemeClr val="lt1"/>
              </a:buClr>
              <a:buSzPct val="100000"/>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 calcmode="lin" valueType="num">
                                      <p:cBhvr additive="base">
                                        <p:cTn id="7" dur="500"/>
                                        <p:tgtEl>
                                          <p:spTgt spid="197">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7">
                                            <p:txEl>
                                              <p:pRg st="1" end="1"/>
                                            </p:txEl>
                                          </p:spTgt>
                                        </p:tgtEl>
                                        <p:attrNameLst>
                                          <p:attrName>style.visibility</p:attrName>
                                        </p:attrNameLst>
                                      </p:cBhvr>
                                      <p:to>
                                        <p:strVal val="visible"/>
                                      </p:to>
                                    </p:set>
                                    <p:anim calcmode="lin" valueType="num">
                                      <p:cBhvr additive="base">
                                        <p:cTn id="10" dur="500"/>
                                        <p:tgtEl>
                                          <p:spTgt spid="19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anim calcmode="lin" valueType="num">
                                      <p:cBhvr additive="base">
                                        <p:cTn id="15" dur="500"/>
                                        <p:tgtEl>
                                          <p:spTgt spid="19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97">
                                            <p:txEl>
                                              <p:pRg st="3" end="3"/>
                                            </p:txEl>
                                          </p:spTgt>
                                        </p:tgtEl>
                                        <p:attrNameLst>
                                          <p:attrName>style.visibility</p:attrName>
                                        </p:attrNameLst>
                                      </p:cBhvr>
                                      <p:to>
                                        <p:strVal val="visible"/>
                                      </p:to>
                                    </p:set>
                                    <p:anim calcmode="lin" valueType="num">
                                      <p:cBhvr additive="base">
                                        <p:cTn id="20" dur="500"/>
                                        <p:tgtEl>
                                          <p:spTgt spid="19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7">
                                            <p:txEl>
                                              <p:pRg st="4" end="4"/>
                                            </p:txEl>
                                          </p:spTgt>
                                        </p:tgtEl>
                                        <p:attrNameLst>
                                          <p:attrName>style.visibility</p:attrName>
                                        </p:attrNameLst>
                                      </p:cBhvr>
                                      <p:to>
                                        <p:strVal val="visible"/>
                                      </p:to>
                                    </p:set>
                                    <p:anim calcmode="lin" valueType="num">
                                      <p:cBhvr additive="base">
                                        <p:cTn id="25" dur="500"/>
                                        <p:tgtEl>
                                          <p:spTgt spid="19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2;p18">
            <a:extLst>
              <a:ext uri="{FF2B5EF4-FFF2-40B4-BE49-F238E27FC236}">
                <a16:creationId xmlns:a16="http://schemas.microsoft.com/office/drawing/2014/main" id="{63E89526-C228-7E40-B336-A2DF2C3643C0}"/>
              </a:ext>
            </a:extLst>
          </p:cNvPr>
          <p:cNvSpPr txBox="1">
            <a:spLocks noGrp="1"/>
          </p:cNvSpPr>
          <p:nvPr>
            <p:ph type="title"/>
          </p:nvPr>
        </p:nvSpPr>
        <p:spPr>
          <a:xfrm>
            <a:off x="-92597" y="645554"/>
            <a:ext cx="91440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000"/>
              <a:buFont typeface="Calibri"/>
              <a:buNone/>
            </a:pPr>
            <a:r>
              <a:rPr lang="en-IN" sz="3600" b="1" dirty="0"/>
              <a:t>Contraceptive methods</a:t>
            </a:r>
            <a:endParaRPr sz="3600" b="1" dirty="0"/>
          </a:p>
        </p:txBody>
      </p:sp>
      <p:sp>
        <p:nvSpPr>
          <p:cNvPr id="5" name="Google Shape;202;p18">
            <a:extLst>
              <a:ext uri="{FF2B5EF4-FFF2-40B4-BE49-F238E27FC236}">
                <a16:creationId xmlns:a16="http://schemas.microsoft.com/office/drawing/2014/main" id="{90C4A541-12B5-0A44-8F48-7F47DA2BFE2D}"/>
              </a:ext>
            </a:extLst>
          </p:cNvPr>
          <p:cNvSpPr txBox="1">
            <a:spLocks/>
          </p:cNvSpPr>
          <p:nvPr/>
        </p:nvSpPr>
        <p:spPr>
          <a:xfrm>
            <a:off x="0" y="2381250"/>
            <a:ext cx="9144000" cy="952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000"/>
            </a:pPr>
            <a:r>
              <a:rPr lang="en-IN" sz="2000" b="1" dirty="0"/>
              <a:t>Contraceptive  </a:t>
            </a:r>
          </a:p>
          <a:p>
            <a:pPr>
              <a:buSzPts val="4000"/>
            </a:pPr>
            <a:r>
              <a:rPr lang="en-IN" sz="2000" b="1" dirty="0"/>
              <a:t>is opposite of </a:t>
            </a:r>
          </a:p>
          <a:p>
            <a:pPr>
              <a:buSzPts val="4000"/>
            </a:pPr>
            <a:r>
              <a:rPr lang="en-IN" sz="2800" b="1" dirty="0">
                <a:solidFill>
                  <a:schemeClr val="bg1"/>
                </a:solidFill>
              </a:rPr>
              <a:t>conception</a:t>
            </a:r>
          </a:p>
        </p:txBody>
      </p:sp>
    </p:spTree>
    <p:extLst>
      <p:ext uri="{BB962C8B-B14F-4D97-AF65-F5344CB8AC3E}">
        <p14:creationId xmlns:p14="http://schemas.microsoft.com/office/powerpoint/2010/main" val="50337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065E97-3016-C507-EB56-E747DEAB09E5}"/>
              </a:ext>
            </a:extLst>
          </p:cNvPr>
          <p:cNvPicPr>
            <a:picLocks noChangeAspect="1"/>
          </p:cNvPicPr>
          <p:nvPr/>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382665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0" y="228865"/>
            <a:ext cx="91440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000"/>
              <a:buFont typeface="Calibri"/>
              <a:buNone/>
            </a:pPr>
            <a:r>
              <a:rPr lang="en-IN" sz="2000" b="1" dirty="0"/>
              <a:t>Contraceptive methods</a:t>
            </a:r>
            <a:endParaRPr sz="2000" b="1" dirty="0"/>
          </a:p>
        </p:txBody>
      </p:sp>
      <p:sp>
        <p:nvSpPr>
          <p:cNvPr id="203" name="Google Shape;203;p18"/>
          <p:cNvSpPr txBox="1">
            <a:spLocks noGrp="1"/>
          </p:cNvSpPr>
          <p:nvPr>
            <p:ph type="body" idx="1"/>
          </p:nvPr>
        </p:nvSpPr>
        <p:spPr>
          <a:xfrm>
            <a:off x="457200" y="914400"/>
            <a:ext cx="8229600" cy="419073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ct val="100000"/>
              <a:buChar char="•"/>
            </a:pPr>
            <a:r>
              <a:rPr lang="en-IN" sz="1800" dirty="0"/>
              <a:t>Commonly used contraceptive methods help </a:t>
            </a:r>
            <a:r>
              <a:rPr lang="en-IN" sz="1800" b="1" dirty="0">
                <a:solidFill>
                  <a:srgbClr val="FFFF00"/>
                </a:solidFill>
              </a:rPr>
              <a:t>prevent unwanted pregnancies</a:t>
            </a:r>
            <a:r>
              <a:rPr lang="en-IN" sz="1800" dirty="0">
                <a:solidFill>
                  <a:srgbClr val="FFFF00"/>
                </a:solidFill>
              </a:rPr>
              <a:t>.</a:t>
            </a:r>
            <a:endParaRPr sz="1800" dirty="0"/>
          </a:p>
          <a:p>
            <a:pPr marL="342900" lvl="0" indent="-342900" algn="just" rtl="0">
              <a:spcBef>
                <a:spcPts val="640"/>
              </a:spcBef>
              <a:spcAft>
                <a:spcPts val="0"/>
              </a:spcAft>
              <a:buClr>
                <a:schemeClr val="lt1"/>
              </a:buClr>
              <a:buSzPct val="100000"/>
              <a:buFont typeface="Arial" panose="020B0604020202020204" pitchFamily="34" charset="0"/>
              <a:buChar char="•"/>
            </a:pPr>
            <a:r>
              <a:rPr lang="en-IN" sz="1800" dirty="0"/>
              <a:t>A wide range of contraceptive methods are presently available as listed below;</a:t>
            </a:r>
          </a:p>
          <a:p>
            <a:pPr marL="800100" lvl="1" algn="just">
              <a:spcBef>
                <a:spcPts val="640"/>
              </a:spcBef>
              <a:buSzPct val="100000"/>
              <a:buFont typeface="Wingdings" pitchFamily="2" charset="2"/>
              <a:buChar char="ü"/>
            </a:pPr>
            <a:r>
              <a:rPr lang="en-IN" sz="1800" dirty="0"/>
              <a:t>Natural/Traditional (As no medicines or devices are used), </a:t>
            </a:r>
          </a:p>
          <a:p>
            <a:pPr marL="800100" lvl="1" algn="just">
              <a:spcBef>
                <a:spcPts val="640"/>
              </a:spcBef>
              <a:buSzPct val="100000"/>
              <a:buFont typeface="Wingdings" pitchFamily="2" charset="2"/>
              <a:buChar char="ü"/>
            </a:pPr>
            <a:r>
              <a:rPr lang="en-IN" sz="1800" dirty="0"/>
              <a:t>Barrier, </a:t>
            </a:r>
          </a:p>
          <a:p>
            <a:pPr marL="800100" lvl="1" algn="just">
              <a:spcBef>
                <a:spcPts val="640"/>
              </a:spcBef>
              <a:buSzPct val="100000"/>
              <a:buFont typeface="Wingdings" pitchFamily="2" charset="2"/>
              <a:buChar char="ü"/>
            </a:pPr>
            <a:r>
              <a:rPr lang="en-IN" sz="1800" dirty="0"/>
              <a:t>Intra Uterine Devices (IUDs), </a:t>
            </a:r>
          </a:p>
          <a:p>
            <a:pPr marL="800100" lvl="1" algn="just">
              <a:spcBef>
                <a:spcPts val="640"/>
              </a:spcBef>
              <a:buSzPct val="100000"/>
              <a:buFont typeface="Wingdings" pitchFamily="2" charset="2"/>
              <a:buChar char="ü"/>
            </a:pPr>
            <a:r>
              <a:rPr lang="en-IN" sz="1800" dirty="0"/>
              <a:t>Oral contraceptives, </a:t>
            </a:r>
          </a:p>
          <a:p>
            <a:pPr marL="800100" lvl="1" algn="just">
              <a:spcBef>
                <a:spcPts val="640"/>
              </a:spcBef>
              <a:buSzPct val="100000"/>
              <a:buFont typeface="Wingdings" pitchFamily="2" charset="2"/>
              <a:buChar char="ü"/>
            </a:pPr>
            <a:r>
              <a:rPr lang="en-IN" sz="1800" dirty="0"/>
              <a:t>Injectables, </a:t>
            </a:r>
          </a:p>
          <a:p>
            <a:pPr marL="800100" lvl="1" algn="just">
              <a:spcBef>
                <a:spcPts val="640"/>
              </a:spcBef>
              <a:buSzPct val="100000"/>
              <a:buFont typeface="Wingdings" pitchFamily="2" charset="2"/>
              <a:buChar char="ü"/>
            </a:pPr>
            <a:r>
              <a:rPr lang="en-IN" sz="1800" dirty="0"/>
              <a:t>Implants and </a:t>
            </a:r>
          </a:p>
          <a:p>
            <a:pPr marL="800100" lvl="1" algn="just">
              <a:spcBef>
                <a:spcPts val="640"/>
              </a:spcBef>
              <a:buSzPct val="100000"/>
              <a:buFont typeface="Wingdings" pitchFamily="2" charset="2"/>
              <a:buChar char="ü"/>
            </a:pPr>
            <a:r>
              <a:rPr lang="en-IN" sz="1800" dirty="0"/>
              <a:t>Surgical methods.</a:t>
            </a:r>
          </a:p>
          <a:p>
            <a:pPr marL="342900" lvl="0" indent="-342900" algn="just" rtl="0">
              <a:spcBef>
                <a:spcPts val="640"/>
              </a:spcBef>
              <a:spcAft>
                <a:spcPts val="0"/>
              </a:spcAft>
              <a:buClr>
                <a:schemeClr val="lt1"/>
              </a:buClr>
              <a:buSzPct val="100000"/>
              <a:buChar char="•"/>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 calcmode="lin" valueType="num">
                                      <p:cBhvr additive="base">
                                        <p:cTn id="7" dur="500"/>
                                        <p:tgtEl>
                                          <p:spTgt spid="2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 calcmode="lin" valueType="num">
                                      <p:cBhvr additive="base">
                                        <p:cTn id="12" dur="500"/>
                                        <p:tgtEl>
                                          <p:spTgt spid="203">
                                            <p:txEl>
                                              <p:pRg st="1" end="1"/>
                                            </p:txEl>
                                          </p:spTgt>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1000"/>
                                  </p:stCondLst>
                                  <p:childTnLst>
                                    <p:set>
                                      <p:cBhvr>
                                        <p:cTn id="15" dur="1" fill="hold">
                                          <p:stCondLst>
                                            <p:cond delay="0"/>
                                          </p:stCondLst>
                                        </p:cTn>
                                        <p:tgtEl>
                                          <p:spTgt spid="203">
                                            <p:txEl>
                                              <p:pRg st="2" end="2"/>
                                            </p:txEl>
                                          </p:spTgt>
                                        </p:tgtEl>
                                        <p:attrNameLst>
                                          <p:attrName>style.visibility</p:attrName>
                                        </p:attrNameLst>
                                      </p:cBhvr>
                                      <p:to>
                                        <p:strVal val="visible"/>
                                      </p:to>
                                    </p:set>
                                    <p:anim calcmode="lin" valueType="num">
                                      <p:cBhvr additive="base">
                                        <p:cTn id="16" dur="500"/>
                                        <p:tgtEl>
                                          <p:spTgt spid="203">
                                            <p:txEl>
                                              <p:pRg st="2" end="2"/>
                                            </p:txEl>
                                          </p:spTgt>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 presetClass="entr" presetSubtype="4" fill="hold" nodeType="afterEffect">
                                  <p:stCondLst>
                                    <p:cond delay="1000"/>
                                  </p:stCondLst>
                                  <p:childTnLst>
                                    <p:set>
                                      <p:cBhvr>
                                        <p:cTn id="19" dur="1" fill="hold">
                                          <p:stCondLst>
                                            <p:cond delay="0"/>
                                          </p:stCondLst>
                                        </p:cTn>
                                        <p:tgtEl>
                                          <p:spTgt spid="203">
                                            <p:txEl>
                                              <p:pRg st="3" end="3"/>
                                            </p:txEl>
                                          </p:spTgt>
                                        </p:tgtEl>
                                        <p:attrNameLst>
                                          <p:attrName>style.visibility</p:attrName>
                                        </p:attrNameLst>
                                      </p:cBhvr>
                                      <p:to>
                                        <p:strVal val="visible"/>
                                      </p:to>
                                    </p:set>
                                    <p:anim calcmode="lin" valueType="num">
                                      <p:cBhvr additive="base">
                                        <p:cTn id="20" dur="500"/>
                                        <p:tgtEl>
                                          <p:spTgt spid="203">
                                            <p:txEl>
                                              <p:pRg st="3" end="3"/>
                                            </p:txEl>
                                          </p:spTgt>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2" presetClass="entr" presetSubtype="4" fill="hold" nodeType="afterEffect">
                                  <p:stCondLst>
                                    <p:cond delay="1000"/>
                                  </p:stCondLst>
                                  <p:childTnLst>
                                    <p:set>
                                      <p:cBhvr>
                                        <p:cTn id="23" dur="1" fill="hold">
                                          <p:stCondLst>
                                            <p:cond delay="0"/>
                                          </p:stCondLst>
                                        </p:cTn>
                                        <p:tgtEl>
                                          <p:spTgt spid="203">
                                            <p:txEl>
                                              <p:pRg st="4" end="4"/>
                                            </p:txEl>
                                          </p:spTgt>
                                        </p:tgtEl>
                                        <p:attrNameLst>
                                          <p:attrName>style.visibility</p:attrName>
                                        </p:attrNameLst>
                                      </p:cBhvr>
                                      <p:to>
                                        <p:strVal val="visible"/>
                                      </p:to>
                                    </p:set>
                                    <p:anim calcmode="lin" valueType="num">
                                      <p:cBhvr additive="base">
                                        <p:cTn id="24" dur="500"/>
                                        <p:tgtEl>
                                          <p:spTgt spid="203">
                                            <p:txEl>
                                              <p:pRg st="4" end="4"/>
                                            </p:txEl>
                                          </p:spTgt>
                                        </p:tgtEl>
                                        <p:attrNameLst>
                                          <p:attrName>ppt_y</p:attrName>
                                        </p:attrNameLst>
                                      </p:cBhvr>
                                      <p:tavLst>
                                        <p:tav tm="0">
                                          <p:val>
                                            <p:strVal val="#ppt_y+1"/>
                                          </p:val>
                                        </p:tav>
                                        <p:tav tm="100000">
                                          <p:val>
                                            <p:strVal val="#ppt_y"/>
                                          </p:val>
                                        </p:tav>
                                      </p:tavLst>
                                    </p:anim>
                                  </p:childTnLst>
                                </p:cTn>
                              </p:par>
                            </p:childTnLst>
                          </p:cTn>
                        </p:par>
                        <p:par>
                          <p:cTn id="25" fill="hold">
                            <p:stCondLst>
                              <p:cond delay="5000"/>
                            </p:stCondLst>
                            <p:childTnLst>
                              <p:par>
                                <p:cTn id="26" presetID="2" presetClass="entr" presetSubtype="4" fill="hold" nodeType="afterEffect">
                                  <p:stCondLst>
                                    <p:cond delay="1000"/>
                                  </p:stCondLst>
                                  <p:childTnLst>
                                    <p:set>
                                      <p:cBhvr>
                                        <p:cTn id="27" dur="1" fill="hold">
                                          <p:stCondLst>
                                            <p:cond delay="0"/>
                                          </p:stCondLst>
                                        </p:cTn>
                                        <p:tgtEl>
                                          <p:spTgt spid="203">
                                            <p:txEl>
                                              <p:pRg st="5" end="5"/>
                                            </p:txEl>
                                          </p:spTgt>
                                        </p:tgtEl>
                                        <p:attrNameLst>
                                          <p:attrName>style.visibility</p:attrName>
                                        </p:attrNameLst>
                                      </p:cBhvr>
                                      <p:to>
                                        <p:strVal val="visible"/>
                                      </p:to>
                                    </p:set>
                                    <p:anim calcmode="lin" valueType="num">
                                      <p:cBhvr additive="base">
                                        <p:cTn id="28" dur="500"/>
                                        <p:tgtEl>
                                          <p:spTgt spid="203">
                                            <p:txEl>
                                              <p:pRg st="5" end="5"/>
                                            </p:txEl>
                                          </p:spTgt>
                                        </p:tgtEl>
                                        <p:attrNameLst>
                                          <p:attrName>ppt_y</p:attrName>
                                        </p:attrNameLst>
                                      </p:cBhvr>
                                      <p:tavLst>
                                        <p:tav tm="0">
                                          <p:val>
                                            <p:strVal val="#ppt_y+1"/>
                                          </p:val>
                                        </p:tav>
                                        <p:tav tm="100000">
                                          <p:val>
                                            <p:strVal val="#ppt_y"/>
                                          </p:val>
                                        </p:tav>
                                      </p:tavLst>
                                    </p:anim>
                                  </p:childTnLst>
                                </p:cTn>
                              </p:par>
                            </p:childTnLst>
                          </p:cTn>
                        </p:par>
                        <p:par>
                          <p:cTn id="29" fill="hold">
                            <p:stCondLst>
                              <p:cond delay="6500"/>
                            </p:stCondLst>
                            <p:childTnLst>
                              <p:par>
                                <p:cTn id="30" presetID="2" presetClass="entr" presetSubtype="4" fill="hold" nodeType="afterEffect">
                                  <p:stCondLst>
                                    <p:cond delay="1000"/>
                                  </p:stCondLst>
                                  <p:childTnLst>
                                    <p:set>
                                      <p:cBhvr>
                                        <p:cTn id="31" dur="1" fill="hold">
                                          <p:stCondLst>
                                            <p:cond delay="0"/>
                                          </p:stCondLst>
                                        </p:cTn>
                                        <p:tgtEl>
                                          <p:spTgt spid="203">
                                            <p:txEl>
                                              <p:pRg st="6" end="6"/>
                                            </p:txEl>
                                          </p:spTgt>
                                        </p:tgtEl>
                                        <p:attrNameLst>
                                          <p:attrName>style.visibility</p:attrName>
                                        </p:attrNameLst>
                                      </p:cBhvr>
                                      <p:to>
                                        <p:strVal val="visible"/>
                                      </p:to>
                                    </p:set>
                                    <p:anim calcmode="lin" valueType="num">
                                      <p:cBhvr additive="base">
                                        <p:cTn id="32" dur="500"/>
                                        <p:tgtEl>
                                          <p:spTgt spid="203">
                                            <p:txEl>
                                              <p:pRg st="6" end="6"/>
                                            </p:txEl>
                                          </p:spTgt>
                                        </p:tgtEl>
                                        <p:attrNameLst>
                                          <p:attrName>ppt_y</p:attrName>
                                        </p:attrNameLst>
                                      </p:cBhvr>
                                      <p:tavLst>
                                        <p:tav tm="0">
                                          <p:val>
                                            <p:strVal val="#ppt_y+1"/>
                                          </p:val>
                                        </p:tav>
                                        <p:tav tm="100000">
                                          <p:val>
                                            <p:strVal val="#ppt_y"/>
                                          </p:val>
                                        </p:tav>
                                      </p:tavLst>
                                    </p:anim>
                                  </p:childTnLst>
                                </p:cTn>
                              </p:par>
                            </p:childTnLst>
                          </p:cTn>
                        </p:par>
                        <p:par>
                          <p:cTn id="33" fill="hold">
                            <p:stCondLst>
                              <p:cond delay="8000"/>
                            </p:stCondLst>
                            <p:childTnLst>
                              <p:par>
                                <p:cTn id="34" presetID="2" presetClass="entr" presetSubtype="4" fill="hold" nodeType="afterEffect">
                                  <p:stCondLst>
                                    <p:cond delay="1000"/>
                                  </p:stCondLst>
                                  <p:childTnLst>
                                    <p:set>
                                      <p:cBhvr>
                                        <p:cTn id="35" dur="1" fill="hold">
                                          <p:stCondLst>
                                            <p:cond delay="0"/>
                                          </p:stCondLst>
                                        </p:cTn>
                                        <p:tgtEl>
                                          <p:spTgt spid="203">
                                            <p:txEl>
                                              <p:pRg st="7" end="7"/>
                                            </p:txEl>
                                          </p:spTgt>
                                        </p:tgtEl>
                                        <p:attrNameLst>
                                          <p:attrName>style.visibility</p:attrName>
                                        </p:attrNameLst>
                                      </p:cBhvr>
                                      <p:to>
                                        <p:strVal val="visible"/>
                                      </p:to>
                                    </p:set>
                                    <p:anim calcmode="lin" valueType="num">
                                      <p:cBhvr additive="base">
                                        <p:cTn id="36" dur="500"/>
                                        <p:tgtEl>
                                          <p:spTgt spid="203">
                                            <p:txEl>
                                              <p:pRg st="7" end="7"/>
                                            </p:txEl>
                                          </p:spTgt>
                                        </p:tgtEl>
                                        <p:attrNameLst>
                                          <p:attrName>ppt_y</p:attrName>
                                        </p:attrNameLst>
                                      </p:cBhvr>
                                      <p:tavLst>
                                        <p:tav tm="0">
                                          <p:val>
                                            <p:strVal val="#ppt_y+1"/>
                                          </p:val>
                                        </p:tav>
                                        <p:tav tm="100000">
                                          <p:val>
                                            <p:strVal val="#ppt_y"/>
                                          </p:val>
                                        </p:tav>
                                      </p:tavLst>
                                    </p:anim>
                                  </p:childTnLst>
                                </p:cTn>
                              </p:par>
                            </p:childTnLst>
                          </p:cTn>
                        </p:par>
                        <p:par>
                          <p:cTn id="37" fill="hold">
                            <p:stCondLst>
                              <p:cond delay="9500"/>
                            </p:stCondLst>
                            <p:childTnLst>
                              <p:par>
                                <p:cTn id="38" presetID="2" presetClass="entr" presetSubtype="4" fill="hold" nodeType="afterEffect">
                                  <p:stCondLst>
                                    <p:cond delay="1000"/>
                                  </p:stCondLst>
                                  <p:childTnLst>
                                    <p:set>
                                      <p:cBhvr>
                                        <p:cTn id="39" dur="1" fill="hold">
                                          <p:stCondLst>
                                            <p:cond delay="0"/>
                                          </p:stCondLst>
                                        </p:cTn>
                                        <p:tgtEl>
                                          <p:spTgt spid="203">
                                            <p:txEl>
                                              <p:pRg st="8" end="8"/>
                                            </p:txEl>
                                          </p:spTgt>
                                        </p:tgtEl>
                                        <p:attrNameLst>
                                          <p:attrName>style.visibility</p:attrName>
                                        </p:attrNameLst>
                                      </p:cBhvr>
                                      <p:to>
                                        <p:strVal val="visible"/>
                                      </p:to>
                                    </p:set>
                                    <p:anim calcmode="lin" valueType="num">
                                      <p:cBhvr additive="base">
                                        <p:cTn id="40" dur="500"/>
                                        <p:tgtEl>
                                          <p:spTgt spid="20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206478" y="2381250"/>
            <a:ext cx="4129548" cy="952500"/>
          </a:xfrm>
          <a:prstGeom prst="rect">
            <a:avLst/>
          </a:prstGeom>
          <a:noFill/>
          <a:ln>
            <a:noFill/>
          </a:ln>
        </p:spPr>
        <p:txBody>
          <a:bodyPr spcFirstLastPara="1" wrap="square" lIns="91425" tIns="45700" rIns="91425" bIns="45700" anchor="ctr" anchorCtr="0">
            <a:noAutofit/>
          </a:bodyPr>
          <a:lstStyle/>
          <a:p>
            <a:pPr lvl="0" algn="just">
              <a:lnSpc>
                <a:spcPct val="90000"/>
              </a:lnSpc>
              <a:buSzPts val="2960"/>
            </a:pPr>
            <a:r>
              <a:rPr lang="en-IN" sz="2000" dirty="0"/>
              <a:t>An </a:t>
            </a:r>
            <a:r>
              <a:rPr lang="en-IN" sz="2000" b="1" dirty="0">
                <a:solidFill>
                  <a:srgbClr val="FFFF00"/>
                </a:solidFill>
              </a:rPr>
              <a:t>ideal contraceptive method </a:t>
            </a:r>
            <a:r>
              <a:rPr lang="en-IN" sz="2000" dirty="0"/>
              <a:t>should be </a:t>
            </a:r>
          </a:p>
        </p:txBody>
      </p:sp>
      <p:sp>
        <p:nvSpPr>
          <p:cNvPr id="209" name="Google Shape;209;p19"/>
          <p:cNvSpPr txBox="1">
            <a:spLocks noGrp="1"/>
          </p:cNvSpPr>
          <p:nvPr>
            <p:ph type="body" idx="1"/>
          </p:nvPr>
        </p:nvSpPr>
        <p:spPr>
          <a:xfrm>
            <a:off x="4336026" y="0"/>
            <a:ext cx="4807974" cy="5715000"/>
          </a:xfrm>
          <a:prstGeom prst="rect">
            <a:avLst/>
          </a:prstGeom>
          <a:solidFill>
            <a:srgbClr val="4E8F00"/>
          </a:solidFill>
          <a:ln>
            <a:noFill/>
          </a:ln>
        </p:spPr>
        <p:txBody>
          <a:bodyPr spcFirstLastPara="1" wrap="square" lIns="91425" tIns="45700" rIns="91425" bIns="45700" anchor="t" anchorCtr="0">
            <a:normAutofit/>
          </a:bodyPr>
          <a:lstStyle/>
          <a:p>
            <a:pPr marL="276225" lvl="1" indent="-276225" algn="just" rtl="0">
              <a:lnSpc>
                <a:spcPct val="90000"/>
              </a:lnSpc>
              <a:spcBef>
                <a:spcPts val="518"/>
              </a:spcBef>
              <a:spcAft>
                <a:spcPts val="0"/>
              </a:spcAft>
              <a:buClr>
                <a:schemeClr val="bg1"/>
              </a:buClr>
              <a:buSzPct val="100000"/>
              <a:buFont typeface="Noto Sans Symbols"/>
              <a:buChar char="✔"/>
            </a:pPr>
            <a:endParaRPr lang="en-IN" sz="1800" b="1" dirty="0">
              <a:solidFill>
                <a:schemeClr val="bg1"/>
              </a:solidFill>
            </a:endParaRPr>
          </a:p>
          <a:p>
            <a:pPr marL="276225" lvl="1" indent="-276225" algn="just" rtl="0">
              <a:lnSpc>
                <a:spcPct val="90000"/>
              </a:lnSpc>
              <a:spcBef>
                <a:spcPts val="518"/>
              </a:spcBef>
              <a:spcAft>
                <a:spcPts val="0"/>
              </a:spcAft>
              <a:buClr>
                <a:schemeClr val="bg1"/>
              </a:buClr>
              <a:buSzPct val="100000"/>
              <a:buFont typeface="Noto Sans Symbols"/>
              <a:buChar char="✔"/>
            </a:pPr>
            <a:endParaRPr lang="en-IN" sz="1800" b="1" dirty="0">
              <a:solidFill>
                <a:schemeClr val="bg1"/>
              </a:solidFill>
            </a:endParaRPr>
          </a:p>
          <a:p>
            <a:pPr marL="276225" lvl="1" indent="-276225" algn="just" rtl="0">
              <a:lnSpc>
                <a:spcPct val="90000"/>
              </a:lnSpc>
              <a:spcBef>
                <a:spcPts val="518"/>
              </a:spcBef>
              <a:spcAft>
                <a:spcPts val="0"/>
              </a:spcAft>
              <a:buClr>
                <a:schemeClr val="bg1"/>
              </a:buClr>
              <a:buSzPct val="100000"/>
              <a:buFont typeface="Noto Sans Symbols"/>
              <a:buChar char="✔"/>
            </a:pPr>
            <a:endParaRPr lang="en-IN" sz="1800" b="1" dirty="0">
              <a:solidFill>
                <a:schemeClr val="bg1"/>
              </a:solidFill>
            </a:endParaRPr>
          </a:p>
          <a:p>
            <a:pPr marL="0" lvl="1" indent="0" algn="just" rtl="0">
              <a:lnSpc>
                <a:spcPct val="90000"/>
              </a:lnSpc>
              <a:spcBef>
                <a:spcPts val="518"/>
              </a:spcBef>
              <a:spcAft>
                <a:spcPts val="0"/>
              </a:spcAft>
              <a:buClr>
                <a:schemeClr val="bg1"/>
              </a:buClr>
              <a:buSzPct val="100000"/>
              <a:buNone/>
            </a:pPr>
            <a:endParaRPr lang="en-IN" sz="1800" b="1" dirty="0">
              <a:solidFill>
                <a:schemeClr val="bg1"/>
              </a:solidFill>
            </a:endParaRPr>
          </a:p>
          <a:p>
            <a:pPr marL="0" lvl="1" indent="0" algn="just" rtl="0">
              <a:lnSpc>
                <a:spcPct val="90000"/>
              </a:lnSpc>
              <a:spcBef>
                <a:spcPts val="518"/>
              </a:spcBef>
              <a:spcAft>
                <a:spcPts val="0"/>
              </a:spcAft>
              <a:buClr>
                <a:schemeClr val="bg1"/>
              </a:buClr>
              <a:buSzPct val="100000"/>
              <a:buNone/>
            </a:pPr>
            <a:endParaRPr lang="en-IN" sz="1800" b="1" dirty="0">
              <a:solidFill>
                <a:schemeClr val="bg1"/>
              </a:solidFill>
            </a:endParaRPr>
          </a:p>
          <a:p>
            <a:pPr marL="285750" lvl="1" indent="-285750" algn="just">
              <a:lnSpc>
                <a:spcPct val="90000"/>
              </a:lnSpc>
              <a:spcBef>
                <a:spcPts val="518"/>
              </a:spcBef>
              <a:buClr>
                <a:schemeClr val="bg1">
                  <a:lumMod val="95000"/>
                </a:schemeClr>
              </a:buClr>
              <a:buSzPct val="100000"/>
              <a:buFont typeface="Wingdings" pitchFamily="2" charset="2"/>
              <a:buChar char="Ø"/>
            </a:pPr>
            <a:r>
              <a:rPr lang="en-IN" sz="1800" b="1" dirty="0">
                <a:solidFill>
                  <a:schemeClr val="bg1"/>
                </a:solidFill>
              </a:rPr>
              <a:t>user-friendly, </a:t>
            </a:r>
            <a:endParaRPr sz="1800" dirty="0">
              <a:solidFill>
                <a:schemeClr val="bg1"/>
              </a:solidFill>
            </a:endParaRPr>
          </a:p>
          <a:p>
            <a:pPr marL="285750" lvl="1" indent="-285750" algn="just">
              <a:lnSpc>
                <a:spcPct val="90000"/>
              </a:lnSpc>
              <a:spcBef>
                <a:spcPts val="518"/>
              </a:spcBef>
              <a:buClr>
                <a:schemeClr val="bg1">
                  <a:lumMod val="95000"/>
                </a:schemeClr>
              </a:buClr>
              <a:buSzPct val="100000"/>
              <a:buFont typeface="Wingdings" pitchFamily="2" charset="2"/>
              <a:buChar char="Ø"/>
            </a:pPr>
            <a:r>
              <a:rPr lang="en-IN" sz="1800" b="1" dirty="0">
                <a:solidFill>
                  <a:schemeClr val="bg1"/>
                </a:solidFill>
              </a:rPr>
              <a:t>Affordable,</a:t>
            </a:r>
            <a:endParaRPr sz="1800" b="1" dirty="0">
              <a:solidFill>
                <a:schemeClr val="bg1"/>
              </a:solidFill>
            </a:endParaRPr>
          </a:p>
          <a:p>
            <a:pPr marL="285750" lvl="1" indent="-285750" algn="just">
              <a:lnSpc>
                <a:spcPct val="90000"/>
              </a:lnSpc>
              <a:spcBef>
                <a:spcPts val="518"/>
              </a:spcBef>
              <a:buClr>
                <a:schemeClr val="bg1">
                  <a:lumMod val="95000"/>
                </a:schemeClr>
              </a:buClr>
              <a:buSzPct val="100000"/>
              <a:buFont typeface="Wingdings" pitchFamily="2" charset="2"/>
              <a:buChar char="Ø"/>
            </a:pPr>
            <a:r>
              <a:rPr lang="en-IN" sz="1800" b="1" dirty="0">
                <a:solidFill>
                  <a:schemeClr val="bg1"/>
                </a:solidFill>
              </a:rPr>
              <a:t>easily available, </a:t>
            </a:r>
            <a:endParaRPr sz="1800" dirty="0">
              <a:solidFill>
                <a:schemeClr val="bg1"/>
              </a:solidFill>
            </a:endParaRPr>
          </a:p>
          <a:p>
            <a:pPr marL="285750" lvl="1" indent="-285750" algn="just">
              <a:lnSpc>
                <a:spcPct val="90000"/>
              </a:lnSpc>
              <a:spcBef>
                <a:spcPts val="518"/>
              </a:spcBef>
              <a:buClr>
                <a:schemeClr val="bg1">
                  <a:lumMod val="95000"/>
                </a:schemeClr>
              </a:buClr>
              <a:buSzPct val="100000"/>
              <a:buFont typeface="Wingdings" pitchFamily="2" charset="2"/>
              <a:buChar char="Ø"/>
            </a:pPr>
            <a:r>
              <a:rPr lang="en-IN" sz="1800" b="1" dirty="0">
                <a:solidFill>
                  <a:schemeClr val="bg1"/>
                </a:solidFill>
              </a:rPr>
              <a:t>effective </a:t>
            </a:r>
            <a:endParaRPr sz="1800" dirty="0">
              <a:solidFill>
                <a:schemeClr val="bg1"/>
              </a:solidFill>
            </a:endParaRPr>
          </a:p>
          <a:p>
            <a:pPr marL="285750" lvl="1" indent="-285750" algn="just">
              <a:lnSpc>
                <a:spcPct val="90000"/>
              </a:lnSpc>
              <a:spcBef>
                <a:spcPts val="518"/>
              </a:spcBef>
              <a:buClr>
                <a:schemeClr val="bg1">
                  <a:lumMod val="95000"/>
                </a:schemeClr>
              </a:buClr>
              <a:buSzPct val="100000"/>
              <a:buFont typeface="Wingdings" pitchFamily="2" charset="2"/>
              <a:buChar char="Ø"/>
            </a:pPr>
            <a:r>
              <a:rPr lang="en-IN" sz="1800" b="1" dirty="0">
                <a:solidFill>
                  <a:schemeClr val="bg1"/>
                </a:solidFill>
              </a:rPr>
              <a:t>reversible with no or least side-effects. </a:t>
            </a:r>
            <a:endParaRPr sz="1800" dirty="0">
              <a:solidFill>
                <a:schemeClr val="bg1"/>
              </a:solidFill>
            </a:endParaRPr>
          </a:p>
          <a:p>
            <a:pPr marL="285750" lvl="1" indent="-285750" algn="just">
              <a:lnSpc>
                <a:spcPct val="90000"/>
              </a:lnSpc>
              <a:spcBef>
                <a:spcPts val="518"/>
              </a:spcBef>
              <a:buClr>
                <a:schemeClr val="bg1">
                  <a:lumMod val="95000"/>
                </a:schemeClr>
              </a:buClr>
              <a:buSzPct val="100000"/>
              <a:buFont typeface="Wingdings" pitchFamily="2" charset="2"/>
              <a:buChar char="Ø"/>
            </a:pPr>
            <a:r>
              <a:rPr lang="en-IN" sz="1800" b="1" dirty="0">
                <a:solidFill>
                  <a:schemeClr val="bg1"/>
                </a:solidFill>
              </a:rPr>
              <a:t>Shouldn’t interfere with the sexual drive, desire and/or the sexual act of the user. </a:t>
            </a:r>
            <a:endParaRPr sz="1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
                                            <p:txEl>
                                              <p:pRg st="5" end="5"/>
                                            </p:txEl>
                                          </p:spTgt>
                                        </p:tgtEl>
                                        <p:attrNameLst>
                                          <p:attrName>style.visibility</p:attrName>
                                        </p:attrNameLst>
                                      </p:cBhvr>
                                      <p:to>
                                        <p:strVal val="visible"/>
                                      </p:to>
                                    </p:set>
                                    <p:anim calcmode="lin" valueType="num">
                                      <p:cBhvr additive="base">
                                        <p:cTn id="7" dur="500"/>
                                        <p:tgtEl>
                                          <p:spTgt spid="20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9">
                                            <p:txEl>
                                              <p:pRg st="6" end="6"/>
                                            </p:txEl>
                                          </p:spTgt>
                                        </p:tgtEl>
                                        <p:attrNameLst>
                                          <p:attrName>style.visibility</p:attrName>
                                        </p:attrNameLst>
                                      </p:cBhvr>
                                      <p:to>
                                        <p:strVal val="visible"/>
                                      </p:to>
                                    </p:set>
                                    <p:anim calcmode="lin" valueType="num">
                                      <p:cBhvr additive="base">
                                        <p:cTn id="12" dur="500"/>
                                        <p:tgtEl>
                                          <p:spTgt spid="20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9">
                                            <p:txEl>
                                              <p:pRg st="7" end="7"/>
                                            </p:txEl>
                                          </p:spTgt>
                                        </p:tgtEl>
                                        <p:attrNameLst>
                                          <p:attrName>style.visibility</p:attrName>
                                        </p:attrNameLst>
                                      </p:cBhvr>
                                      <p:to>
                                        <p:strVal val="visible"/>
                                      </p:to>
                                    </p:set>
                                    <p:anim calcmode="lin" valueType="num">
                                      <p:cBhvr additive="base">
                                        <p:cTn id="17" dur="500"/>
                                        <p:tgtEl>
                                          <p:spTgt spid="20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9">
                                            <p:txEl>
                                              <p:pRg st="8" end="8"/>
                                            </p:txEl>
                                          </p:spTgt>
                                        </p:tgtEl>
                                        <p:attrNameLst>
                                          <p:attrName>style.visibility</p:attrName>
                                        </p:attrNameLst>
                                      </p:cBhvr>
                                      <p:to>
                                        <p:strVal val="visible"/>
                                      </p:to>
                                    </p:set>
                                    <p:anim calcmode="lin" valueType="num">
                                      <p:cBhvr additive="base">
                                        <p:cTn id="22" dur="500"/>
                                        <p:tgtEl>
                                          <p:spTgt spid="20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9">
                                            <p:txEl>
                                              <p:pRg st="9" end="9"/>
                                            </p:txEl>
                                          </p:spTgt>
                                        </p:tgtEl>
                                        <p:attrNameLst>
                                          <p:attrName>style.visibility</p:attrName>
                                        </p:attrNameLst>
                                      </p:cBhvr>
                                      <p:to>
                                        <p:strVal val="visible"/>
                                      </p:to>
                                    </p:set>
                                    <p:anim calcmode="lin" valueType="num">
                                      <p:cBhvr additive="base">
                                        <p:cTn id="27" dur="500"/>
                                        <p:tgtEl>
                                          <p:spTgt spid="20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9">
                                            <p:txEl>
                                              <p:pRg st="10" end="10"/>
                                            </p:txEl>
                                          </p:spTgt>
                                        </p:tgtEl>
                                        <p:attrNameLst>
                                          <p:attrName>style.visibility</p:attrName>
                                        </p:attrNameLst>
                                      </p:cBhvr>
                                      <p:to>
                                        <p:strVal val="visible"/>
                                      </p:to>
                                    </p:set>
                                    <p:anim calcmode="lin" valueType="num">
                                      <p:cBhvr additive="base">
                                        <p:cTn id="32" dur="500"/>
                                        <p:tgtEl>
                                          <p:spTgt spid="20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2"/>
          <p:cNvSpPr txBox="1">
            <a:spLocks noGrp="1"/>
          </p:cNvSpPr>
          <p:nvPr>
            <p:ph type="title"/>
          </p:nvPr>
        </p:nvSpPr>
        <p:spPr>
          <a:xfrm>
            <a:off x="433136" y="96516"/>
            <a:ext cx="8229600" cy="451179"/>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ts val="3959"/>
              <a:buFont typeface="Calibri"/>
              <a:buNone/>
            </a:pPr>
            <a:r>
              <a:rPr lang="en-IN" sz="2000" b="1" dirty="0"/>
              <a:t>Natural Contraceptive methods</a:t>
            </a:r>
            <a:br>
              <a:rPr lang="en-IN" sz="2000" b="1" dirty="0">
                <a:solidFill>
                  <a:schemeClr val="dk1"/>
                </a:solidFill>
              </a:rPr>
            </a:br>
            <a:endParaRPr sz="2000" dirty="0"/>
          </a:p>
        </p:txBody>
      </p:sp>
      <p:graphicFrame>
        <p:nvGraphicFramePr>
          <p:cNvPr id="228" name="Google Shape;228;p22"/>
          <p:cNvGraphicFramePr/>
          <p:nvPr>
            <p:extLst>
              <p:ext uri="{D42A27DB-BD31-4B8C-83A1-F6EECF244321}">
                <p14:modId xmlns:p14="http://schemas.microsoft.com/office/powerpoint/2010/main" val="1316602851"/>
              </p:ext>
            </p:extLst>
          </p:nvPr>
        </p:nvGraphicFramePr>
        <p:xfrm>
          <a:off x="83441" y="433263"/>
          <a:ext cx="8856975" cy="4558875"/>
        </p:xfrm>
        <a:graphic>
          <a:graphicData uri="http://schemas.openxmlformats.org/drawingml/2006/table">
            <a:tbl>
              <a:tblPr firstRow="1" bandRow="1">
                <a:noFill/>
                <a:tableStyleId>{6200475D-ED80-481E-B2C1-416373D8B445}</a:tableStyleId>
              </a:tblPr>
              <a:tblGrid>
                <a:gridCol w="1296150">
                  <a:extLst>
                    <a:ext uri="{9D8B030D-6E8A-4147-A177-3AD203B41FA5}">
                      <a16:colId xmlns:a16="http://schemas.microsoft.com/office/drawing/2014/main" val="20000"/>
                    </a:ext>
                  </a:extLst>
                </a:gridCol>
                <a:gridCol w="3902825">
                  <a:extLst>
                    <a:ext uri="{9D8B030D-6E8A-4147-A177-3AD203B41FA5}">
                      <a16:colId xmlns:a16="http://schemas.microsoft.com/office/drawing/2014/main" val="20001"/>
                    </a:ext>
                  </a:extLst>
                </a:gridCol>
                <a:gridCol w="2215197">
                  <a:extLst>
                    <a:ext uri="{9D8B030D-6E8A-4147-A177-3AD203B41FA5}">
                      <a16:colId xmlns:a16="http://schemas.microsoft.com/office/drawing/2014/main" val="20002"/>
                    </a:ext>
                  </a:extLst>
                </a:gridCol>
                <a:gridCol w="1442803">
                  <a:extLst>
                    <a:ext uri="{9D8B030D-6E8A-4147-A177-3AD203B41FA5}">
                      <a16:colId xmlns:a16="http://schemas.microsoft.com/office/drawing/2014/main" val="20003"/>
                    </a:ext>
                  </a:extLst>
                </a:gridCol>
              </a:tblGrid>
              <a:tr h="726950">
                <a:tc>
                  <a:txBody>
                    <a:bodyPr/>
                    <a:lstStyle/>
                    <a:p>
                      <a:pPr marL="0" marR="0" lvl="0" indent="0" algn="ctr" rtl="0">
                        <a:lnSpc>
                          <a:spcPct val="100000"/>
                        </a:lnSpc>
                        <a:spcBef>
                          <a:spcPts val="0"/>
                        </a:spcBef>
                        <a:spcAft>
                          <a:spcPts val="0"/>
                        </a:spcAft>
                        <a:buClr>
                          <a:schemeClr val="lt1"/>
                        </a:buClr>
                        <a:buSzPts val="1400"/>
                        <a:buFont typeface="Calibri"/>
                        <a:buNone/>
                      </a:pPr>
                      <a:r>
                        <a:rPr lang="en-IN" sz="1400" b="1"/>
                        <a:t>Natural</a:t>
                      </a:r>
                      <a:endParaRPr sz="1400" b="1"/>
                    </a:p>
                    <a:p>
                      <a:pPr marL="0" marR="0" lvl="0" indent="0" algn="ctr" rtl="0">
                        <a:lnSpc>
                          <a:spcPct val="100000"/>
                        </a:lnSpc>
                        <a:spcBef>
                          <a:spcPts val="0"/>
                        </a:spcBef>
                        <a:spcAft>
                          <a:spcPts val="0"/>
                        </a:spcAft>
                        <a:buClr>
                          <a:schemeClr val="lt1"/>
                        </a:buClr>
                        <a:buSzPts val="1400"/>
                        <a:buFont typeface="Calibri"/>
                        <a:buNone/>
                      </a:pPr>
                      <a:r>
                        <a:rPr lang="en-IN" sz="1400" b="1"/>
                        <a:t>Contraceptive methods</a:t>
                      </a:r>
                      <a:endParaRPr sz="1400" b="1">
                        <a:solidFill>
                          <a:schemeClr val="dk1"/>
                        </a:solidFill>
                      </a:endParaRPr>
                    </a:p>
                  </a:txBody>
                  <a:tcPr marL="91450" marR="91450" marT="45725" marB="45725"/>
                </a:tc>
                <a:tc>
                  <a:txBody>
                    <a:bodyPr/>
                    <a:lstStyle/>
                    <a:p>
                      <a:pPr marL="0" marR="0" lvl="0" indent="0" algn="ctr" rtl="0">
                        <a:spcBef>
                          <a:spcPts val="0"/>
                        </a:spcBef>
                        <a:spcAft>
                          <a:spcPts val="0"/>
                        </a:spcAft>
                        <a:buNone/>
                      </a:pPr>
                      <a:r>
                        <a:rPr lang="en-IN" sz="1400" b="1" dirty="0"/>
                        <a:t>Working principle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lt1"/>
                          </a:solidFill>
                          <a:latin typeface="Calibri"/>
                          <a:ea typeface="Calibri"/>
                          <a:cs typeface="Calibri"/>
                          <a:sym typeface="Calibri"/>
                        </a:rPr>
                        <a:t>(</a:t>
                      </a:r>
                      <a:r>
                        <a:rPr lang="en-IN" sz="1400" b="0" i="1" dirty="0">
                          <a:solidFill>
                            <a:schemeClr val="lt1"/>
                          </a:solidFill>
                          <a:latin typeface="Calibri"/>
                          <a:ea typeface="Calibri"/>
                          <a:cs typeface="Calibri"/>
                          <a:sym typeface="Calibri"/>
                        </a:rPr>
                        <a:t>Avoiding chances of meeting ovum and sperms</a:t>
                      </a:r>
                      <a:r>
                        <a:rPr lang="en-IN" sz="1400" b="1" dirty="0">
                          <a:solidFill>
                            <a:schemeClr val="lt1"/>
                          </a:solidFill>
                          <a:latin typeface="Calibri"/>
                          <a:ea typeface="Calibri"/>
                          <a:cs typeface="Calibri"/>
                          <a:sym typeface="Calibri"/>
                        </a:rPr>
                        <a:t>)</a:t>
                      </a:r>
                      <a:endParaRPr lang="en-IN" sz="1400" b="0" dirty="0">
                        <a:solidFill>
                          <a:schemeClr val="lt1"/>
                        </a:solidFill>
                      </a:endParaRPr>
                    </a:p>
                  </a:txBody>
                  <a:tcPr marL="91450" marR="91450" marT="45725" marB="45725"/>
                </a:tc>
                <a:tc>
                  <a:txBody>
                    <a:bodyPr/>
                    <a:lstStyle/>
                    <a:p>
                      <a:pPr marL="0" marR="0" lvl="0" indent="0" algn="ctr" rtl="0">
                        <a:spcBef>
                          <a:spcPts val="0"/>
                        </a:spcBef>
                        <a:spcAft>
                          <a:spcPts val="0"/>
                        </a:spcAft>
                        <a:buNone/>
                      </a:pPr>
                      <a:r>
                        <a:rPr lang="en-IN" sz="1400" b="1"/>
                        <a:t>Effectiveness</a:t>
                      </a:r>
                      <a:endParaRPr sz="1400" b="1"/>
                    </a:p>
                  </a:txBody>
                  <a:tcPr marL="91450" marR="91450" marT="45725" marB="45725" anchor="ctr"/>
                </a:tc>
                <a:tc rowSpan="4">
                  <a:txBody>
                    <a:bodyPr/>
                    <a:lstStyle/>
                    <a:p>
                      <a:pPr marL="0" marR="0" lvl="0" indent="0" algn="just" rtl="0">
                        <a:spcBef>
                          <a:spcPts val="0"/>
                        </a:spcBef>
                        <a:spcAft>
                          <a:spcPts val="0"/>
                        </a:spcAft>
                        <a:buNone/>
                      </a:pPr>
                      <a:endParaRPr sz="1400" b="1" dirty="0">
                        <a:solidFill>
                          <a:srgbClr val="FFFF00"/>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1363025">
                <a:tc>
                  <a:txBody>
                    <a:bodyPr/>
                    <a:lstStyle/>
                    <a:p>
                      <a:pPr marL="0" marR="0" lvl="0" indent="0" algn="just" rtl="0">
                        <a:spcBef>
                          <a:spcPts val="0"/>
                        </a:spcBef>
                        <a:spcAft>
                          <a:spcPts val="0"/>
                        </a:spcAft>
                        <a:buNone/>
                      </a:pPr>
                      <a:endParaRPr sz="1400" b="1" dirty="0"/>
                    </a:p>
                  </a:txBody>
                  <a:tcPr marL="91450" marR="91450" marT="45725" marB="45725" anchor="ctr"/>
                </a:tc>
                <a:tc>
                  <a:txBody>
                    <a:bodyPr/>
                    <a:lstStyle/>
                    <a:p>
                      <a:pPr marL="0" marR="0" lvl="0" indent="0" algn="just" rtl="0">
                        <a:spcBef>
                          <a:spcPts val="0"/>
                        </a:spcBef>
                        <a:spcAft>
                          <a:spcPts val="0"/>
                        </a:spcAft>
                        <a:buNone/>
                      </a:pPr>
                      <a:endParaRPr sz="1400" dirty="0"/>
                    </a:p>
                  </a:txBody>
                  <a:tcPr marL="91450" marR="91450" marT="45725" marB="45725"/>
                </a:tc>
                <a:tc>
                  <a:txBody>
                    <a:bodyPr/>
                    <a:lstStyle/>
                    <a:p>
                      <a:pPr marL="0" marR="0" lvl="0" indent="0" algn="just" rtl="0">
                        <a:spcBef>
                          <a:spcPts val="0"/>
                        </a:spcBef>
                        <a:spcAft>
                          <a:spcPts val="0"/>
                        </a:spcAft>
                        <a:buNone/>
                      </a:pPr>
                      <a:endParaRPr sz="1400" dirty="0"/>
                    </a:p>
                  </a:txBody>
                  <a:tcPr marL="91450" marR="91450" marT="45725" marB="45725" anchor="ctr"/>
                </a:tc>
                <a:tc vMerge="1">
                  <a:txBody>
                    <a:bodyPr/>
                    <a:lstStyle/>
                    <a:p>
                      <a:endParaRPr lang="en-US"/>
                    </a:p>
                  </a:txBody>
                  <a:tcPr/>
                </a:tc>
                <a:extLst>
                  <a:ext uri="{0D108BD9-81ED-4DB2-BD59-A6C34878D82A}">
                    <a16:rowId xmlns:a16="http://schemas.microsoft.com/office/drawing/2014/main" val="10001"/>
                  </a:ext>
                </a:extLst>
              </a:tr>
              <a:tr h="726950">
                <a:tc>
                  <a:txBody>
                    <a:bodyPr/>
                    <a:lstStyle/>
                    <a:p>
                      <a:pPr marL="0" marR="0" lvl="0" indent="0" algn="just" rtl="0">
                        <a:spcBef>
                          <a:spcPts val="0"/>
                        </a:spcBef>
                        <a:spcAft>
                          <a:spcPts val="0"/>
                        </a:spcAft>
                        <a:buNone/>
                      </a:pPr>
                      <a:endParaRPr sz="1400" b="1" dirty="0"/>
                    </a:p>
                  </a:txBody>
                  <a:tcPr marL="91450" marR="91450" marT="45725" marB="45725"/>
                </a:tc>
                <a:tc>
                  <a:txBody>
                    <a:bodyPr/>
                    <a:lstStyle/>
                    <a:p>
                      <a:pPr marL="0" marR="0" lvl="0" indent="0" algn="just" rtl="0">
                        <a:spcBef>
                          <a:spcPts val="0"/>
                        </a:spcBef>
                        <a:spcAft>
                          <a:spcPts val="0"/>
                        </a:spcAft>
                        <a:buNone/>
                      </a:pPr>
                      <a:endParaRPr sz="1400" dirty="0"/>
                    </a:p>
                  </a:txBody>
                  <a:tcPr marL="91450" marR="91450" marT="45725" marB="45725"/>
                </a:tc>
                <a:tc>
                  <a:txBody>
                    <a:bodyPr/>
                    <a:lstStyle/>
                    <a:p>
                      <a:pPr marL="0" marR="0" lvl="0" indent="0" algn="just" rtl="0">
                        <a:spcBef>
                          <a:spcPts val="0"/>
                        </a:spcBef>
                        <a:spcAft>
                          <a:spcPts val="0"/>
                        </a:spcAft>
                        <a:buNone/>
                      </a:pPr>
                      <a:endParaRPr lang="en-IN" sz="1400" dirty="0"/>
                    </a:p>
                  </a:txBody>
                  <a:tcPr marL="91450" marR="91450" marT="45725" marB="45725" anchor="ctr"/>
                </a:tc>
                <a:tc vMerge="1">
                  <a:txBody>
                    <a:bodyPr/>
                    <a:lstStyle/>
                    <a:p>
                      <a:endParaRPr lang="en-US"/>
                    </a:p>
                  </a:txBody>
                  <a:tcPr/>
                </a:tc>
                <a:extLst>
                  <a:ext uri="{0D108BD9-81ED-4DB2-BD59-A6C34878D82A}">
                    <a16:rowId xmlns:a16="http://schemas.microsoft.com/office/drawing/2014/main" val="10002"/>
                  </a:ext>
                </a:extLst>
              </a:tr>
              <a:tr h="1575050">
                <a:tc>
                  <a:txBody>
                    <a:bodyPr/>
                    <a:lstStyle/>
                    <a:p>
                      <a:pPr marL="0" marR="0" lvl="0" indent="0" algn="just" rtl="0">
                        <a:spcBef>
                          <a:spcPts val="0"/>
                        </a:spcBef>
                        <a:spcAft>
                          <a:spcPts val="0"/>
                        </a:spcAft>
                        <a:buNone/>
                      </a:pPr>
                      <a:endParaRPr lang="en-US"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lang="en-IN" sz="1200" i="1" dirty="0"/>
                    </a:p>
                    <a:p>
                      <a:pPr marL="0" marR="0" lvl="0" indent="0" algn="just" rtl="0">
                        <a:spcBef>
                          <a:spcPts val="0"/>
                        </a:spcBef>
                        <a:spcAft>
                          <a:spcPts val="0"/>
                        </a:spcAft>
                        <a:buNone/>
                      </a:pPr>
                      <a:endParaRPr sz="1200" i="1" dirty="0"/>
                    </a:p>
                  </a:txBody>
                  <a:tcPr marL="91450" marR="91450" marT="45725" marB="45725"/>
                </a:tc>
                <a:tc>
                  <a:txBody>
                    <a:bodyPr/>
                    <a:lstStyle/>
                    <a:p>
                      <a:pPr marL="0" marR="0" lvl="0" indent="0" algn="just" rtl="0">
                        <a:spcBef>
                          <a:spcPts val="0"/>
                        </a:spcBef>
                        <a:spcAft>
                          <a:spcPts val="0"/>
                        </a:spcAft>
                        <a:buNone/>
                      </a:pPr>
                      <a:endParaRPr sz="1400" dirty="0"/>
                    </a:p>
                  </a:txBody>
                  <a:tcPr marL="91450" marR="91450" marT="45725" marB="45725"/>
                </a:tc>
                <a:tc>
                  <a:txBody>
                    <a:bodyPr/>
                    <a:lstStyle/>
                    <a:p>
                      <a:pPr marL="0" marR="0" lvl="0" indent="-88900" algn="just" rtl="0">
                        <a:spcBef>
                          <a:spcPts val="0"/>
                        </a:spcBef>
                        <a:spcAft>
                          <a:spcPts val="0"/>
                        </a:spcAft>
                        <a:buClr>
                          <a:schemeClr val="lt1"/>
                        </a:buClr>
                        <a:buSzPts val="1400"/>
                        <a:buFont typeface="Noto Sans Symbols"/>
                        <a:buChar char="✔"/>
                      </a:pPr>
                      <a:endParaRPr sz="1400" dirty="0"/>
                    </a:p>
                  </a:txBody>
                  <a:tcPr marL="91450" marR="91450" marT="45725" marB="45725" anchor="ctr"/>
                </a:tc>
                <a:tc vMerge="1">
                  <a:txBody>
                    <a:bodyPr/>
                    <a:lstStyle/>
                    <a:p>
                      <a:endParaRPr lang="en-US"/>
                    </a:p>
                  </a:txBody>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5A1FA8FD-6A9A-0540-95BC-CF7828A6D201}"/>
              </a:ext>
            </a:extLst>
          </p:cNvPr>
          <p:cNvSpPr/>
          <p:nvPr/>
        </p:nvSpPr>
        <p:spPr>
          <a:xfrm>
            <a:off x="1421277" y="1252577"/>
            <a:ext cx="3760838" cy="1169551"/>
          </a:xfrm>
          <a:prstGeom prst="rect">
            <a:avLst/>
          </a:prstGeom>
        </p:spPr>
        <p:txBody>
          <a:bodyPr wrap="square">
            <a:spAutoFit/>
          </a:bodyPr>
          <a:lstStyle/>
          <a:p>
            <a:pPr lvl="0" algn="just"/>
            <a:r>
              <a:rPr lang="en-IN" b="1" dirty="0">
                <a:solidFill>
                  <a:srgbClr val="FFFF00"/>
                </a:solidFill>
                <a:latin typeface="Calibri"/>
                <a:cs typeface="Calibri"/>
              </a:rPr>
              <a:t>Couples avoid or abstain from coitus during fertile period </a:t>
            </a:r>
            <a:r>
              <a:rPr lang="en-IN" dirty="0">
                <a:solidFill>
                  <a:srgbClr val="FFFFFF"/>
                </a:solidFill>
                <a:latin typeface="Calibri"/>
                <a:cs typeface="Calibri"/>
              </a:rPr>
              <a:t>(</a:t>
            </a:r>
            <a:r>
              <a:rPr lang="en-IN" i="1" dirty="0">
                <a:solidFill>
                  <a:srgbClr val="FFFFFF"/>
                </a:solidFill>
                <a:latin typeface="Calibri"/>
                <a:cs typeface="Calibri"/>
              </a:rPr>
              <a:t>i.e. from day 10 to 17 of the menstrual cycle when ovulation could be expected and there is high chances of fertilisation</a:t>
            </a:r>
            <a:r>
              <a:rPr lang="en-IN" dirty="0">
                <a:solidFill>
                  <a:srgbClr val="FFFFFF"/>
                </a:solidFill>
                <a:latin typeface="Calibri"/>
                <a:cs typeface="Calibri"/>
              </a:rPr>
              <a:t>).</a:t>
            </a:r>
          </a:p>
        </p:txBody>
      </p:sp>
      <p:sp>
        <p:nvSpPr>
          <p:cNvPr id="3" name="Rectangle 2">
            <a:extLst>
              <a:ext uri="{FF2B5EF4-FFF2-40B4-BE49-F238E27FC236}">
                <a16:creationId xmlns:a16="http://schemas.microsoft.com/office/drawing/2014/main" id="{F8DD57AF-3F8F-1549-990F-F29CBA5ADE98}"/>
              </a:ext>
            </a:extLst>
          </p:cNvPr>
          <p:cNvSpPr/>
          <p:nvPr/>
        </p:nvSpPr>
        <p:spPr>
          <a:xfrm>
            <a:off x="1421277" y="2536299"/>
            <a:ext cx="3760838" cy="738664"/>
          </a:xfrm>
          <a:prstGeom prst="rect">
            <a:avLst/>
          </a:prstGeom>
        </p:spPr>
        <p:txBody>
          <a:bodyPr wrap="square">
            <a:spAutoFit/>
          </a:bodyPr>
          <a:lstStyle/>
          <a:p>
            <a:pPr lvl="0" algn="just"/>
            <a:r>
              <a:rPr lang="en-IN" dirty="0">
                <a:solidFill>
                  <a:srgbClr val="FFFFFF"/>
                </a:solidFill>
                <a:latin typeface="Calibri"/>
                <a:cs typeface="Calibri"/>
              </a:rPr>
              <a:t>Male partner withdraws his penis from the vagina just before ejaculation so as </a:t>
            </a:r>
            <a:r>
              <a:rPr lang="en-IN" b="1" dirty="0">
                <a:solidFill>
                  <a:srgbClr val="FFFF00"/>
                </a:solidFill>
                <a:latin typeface="Calibri"/>
                <a:cs typeface="Calibri"/>
              </a:rPr>
              <a:t>to avoid insemination.</a:t>
            </a:r>
          </a:p>
        </p:txBody>
      </p:sp>
      <p:sp>
        <p:nvSpPr>
          <p:cNvPr id="4" name="Rectangle 3">
            <a:extLst>
              <a:ext uri="{FF2B5EF4-FFF2-40B4-BE49-F238E27FC236}">
                <a16:creationId xmlns:a16="http://schemas.microsoft.com/office/drawing/2014/main" id="{F5BED5A7-A1C3-F44A-89D1-50F40FA0AFAA}"/>
              </a:ext>
            </a:extLst>
          </p:cNvPr>
          <p:cNvSpPr/>
          <p:nvPr/>
        </p:nvSpPr>
        <p:spPr>
          <a:xfrm>
            <a:off x="1362285" y="3344890"/>
            <a:ext cx="3923070" cy="1384995"/>
          </a:xfrm>
          <a:prstGeom prst="rect">
            <a:avLst/>
          </a:prstGeom>
        </p:spPr>
        <p:txBody>
          <a:bodyPr wrap="square">
            <a:spAutoFit/>
          </a:bodyPr>
          <a:lstStyle/>
          <a:p>
            <a:pPr lvl="0" algn="just"/>
            <a:r>
              <a:rPr lang="en-IN" dirty="0">
                <a:solidFill>
                  <a:srgbClr val="FFFFFF"/>
                </a:solidFill>
                <a:latin typeface="Calibri"/>
                <a:cs typeface="Calibri"/>
              </a:rPr>
              <a:t>Menstrual cycle  and ovulation do not occur during the period of intense lactation following parturition. </a:t>
            </a:r>
          </a:p>
          <a:p>
            <a:pPr lvl="0" algn="just"/>
            <a:endParaRPr lang="en-IN" dirty="0">
              <a:solidFill>
                <a:srgbClr val="FFFFFF"/>
              </a:solidFill>
              <a:latin typeface="Calibri"/>
              <a:cs typeface="Calibri"/>
            </a:endParaRPr>
          </a:p>
          <a:p>
            <a:pPr lvl="0" algn="just"/>
            <a:r>
              <a:rPr lang="en-IN" dirty="0">
                <a:solidFill>
                  <a:srgbClr val="FFFFFF"/>
                </a:solidFill>
                <a:latin typeface="Calibri"/>
                <a:cs typeface="Calibri"/>
              </a:rPr>
              <a:t>Therefore, as long as the mother breast-feeds the child fully, chances of conception are almost nil.</a:t>
            </a:r>
          </a:p>
        </p:txBody>
      </p:sp>
      <p:sp>
        <p:nvSpPr>
          <p:cNvPr id="5" name="Rectangle 4">
            <a:extLst>
              <a:ext uri="{FF2B5EF4-FFF2-40B4-BE49-F238E27FC236}">
                <a16:creationId xmlns:a16="http://schemas.microsoft.com/office/drawing/2014/main" id="{66EE89F9-02CA-774B-BC29-729D80F0562F}"/>
              </a:ext>
            </a:extLst>
          </p:cNvPr>
          <p:cNvSpPr/>
          <p:nvPr/>
        </p:nvSpPr>
        <p:spPr>
          <a:xfrm>
            <a:off x="5255858" y="3551367"/>
            <a:ext cx="2197509" cy="954107"/>
          </a:xfrm>
          <a:prstGeom prst="rect">
            <a:avLst/>
          </a:prstGeom>
        </p:spPr>
        <p:txBody>
          <a:bodyPr wrap="square">
            <a:spAutoFit/>
          </a:bodyPr>
          <a:lstStyle/>
          <a:p>
            <a:pPr marL="144463" lvl="0" indent="-144463" algn="just">
              <a:buClr>
                <a:srgbClr val="FFFFFF"/>
              </a:buClr>
              <a:buSzPts val="1400"/>
              <a:buFont typeface="Wingdings" pitchFamily="2" charset="2"/>
              <a:buChar char="ü"/>
            </a:pPr>
            <a:r>
              <a:rPr lang="en-IN" dirty="0">
                <a:solidFill>
                  <a:srgbClr val="FFFFFF"/>
                </a:solidFill>
                <a:latin typeface="Calibri"/>
                <a:cs typeface="Calibri"/>
              </a:rPr>
              <a:t>Effective only up to six months following parturition. </a:t>
            </a:r>
          </a:p>
          <a:p>
            <a:pPr marL="144463" lvl="0" indent="-144463" algn="just">
              <a:buClr>
                <a:srgbClr val="FFFFFF"/>
              </a:buClr>
              <a:buSzPts val="1400"/>
              <a:buFont typeface="Wingdings" pitchFamily="2" charset="2"/>
              <a:buChar char="ü"/>
            </a:pPr>
            <a:r>
              <a:rPr lang="en-IN" dirty="0">
                <a:solidFill>
                  <a:srgbClr val="FFFFFF"/>
                </a:solidFill>
                <a:latin typeface="Calibri"/>
                <a:cs typeface="Calibri"/>
              </a:rPr>
              <a:t>High chances of failure.</a:t>
            </a:r>
          </a:p>
        </p:txBody>
      </p:sp>
      <p:sp>
        <p:nvSpPr>
          <p:cNvPr id="6" name="Rectangle 5">
            <a:extLst>
              <a:ext uri="{FF2B5EF4-FFF2-40B4-BE49-F238E27FC236}">
                <a16:creationId xmlns:a16="http://schemas.microsoft.com/office/drawing/2014/main" id="{9F1AA7BB-BF95-C542-8ED3-45D378C74B38}"/>
              </a:ext>
            </a:extLst>
          </p:cNvPr>
          <p:cNvSpPr/>
          <p:nvPr/>
        </p:nvSpPr>
        <p:spPr>
          <a:xfrm>
            <a:off x="5499249" y="1529575"/>
            <a:ext cx="1710725" cy="307777"/>
          </a:xfrm>
          <a:prstGeom prst="rect">
            <a:avLst/>
          </a:prstGeom>
        </p:spPr>
        <p:txBody>
          <a:bodyPr wrap="none">
            <a:spAutoFit/>
          </a:bodyPr>
          <a:lstStyle/>
          <a:p>
            <a:pPr lvl="0" algn="just"/>
            <a:r>
              <a:rPr lang="en-IN" dirty="0">
                <a:solidFill>
                  <a:srgbClr val="FFFFFF"/>
                </a:solidFill>
                <a:latin typeface="Calibri"/>
                <a:cs typeface="Calibri"/>
              </a:rPr>
              <a:t>_________________</a:t>
            </a:r>
          </a:p>
        </p:txBody>
      </p:sp>
      <p:sp>
        <p:nvSpPr>
          <p:cNvPr id="12" name="Rectangle 11">
            <a:extLst>
              <a:ext uri="{FF2B5EF4-FFF2-40B4-BE49-F238E27FC236}">
                <a16:creationId xmlns:a16="http://schemas.microsoft.com/office/drawing/2014/main" id="{AB473078-1849-AB49-97C1-9F8D71E800D2}"/>
              </a:ext>
            </a:extLst>
          </p:cNvPr>
          <p:cNvSpPr/>
          <p:nvPr/>
        </p:nvSpPr>
        <p:spPr>
          <a:xfrm>
            <a:off x="5499248" y="2608048"/>
            <a:ext cx="1710725" cy="307777"/>
          </a:xfrm>
          <a:prstGeom prst="rect">
            <a:avLst/>
          </a:prstGeom>
        </p:spPr>
        <p:txBody>
          <a:bodyPr wrap="none">
            <a:spAutoFit/>
          </a:bodyPr>
          <a:lstStyle/>
          <a:p>
            <a:pPr lvl="0" algn="just"/>
            <a:r>
              <a:rPr lang="en-IN" dirty="0">
                <a:solidFill>
                  <a:srgbClr val="FFFFFF"/>
                </a:solidFill>
                <a:latin typeface="Calibri"/>
                <a:cs typeface="Calibri"/>
              </a:rPr>
              <a:t>_________________</a:t>
            </a:r>
          </a:p>
        </p:txBody>
      </p:sp>
      <p:sp>
        <p:nvSpPr>
          <p:cNvPr id="7" name="Rectangle 6">
            <a:extLst>
              <a:ext uri="{FF2B5EF4-FFF2-40B4-BE49-F238E27FC236}">
                <a16:creationId xmlns:a16="http://schemas.microsoft.com/office/drawing/2014/main" id="{5B866769-C2EC-3249-885F-0AE03087D9E6}"/>
              </a:ext>
            </a:extLst>
          </p:cNvPr>
          <p:cNvSpPr/>
          <p:nvPr/>
        </p:nvSpPr>
        <p:spPr>
          <a:xfrm>
            <a:off x="7527106" y="1675614"/>
            <a:ext cx="1413310" cy="1384995"/>
          </a:xfrm>
          <a:prstGeom prst="rect">
            <a:avLst/>
          </a:prstGeom>
        </p:spPr>
        <p:txBody>
          <a:bodyPr wrap="square">
            <a:spAutoFit/>
          </a:bodyPr>
          <a:lstStyle/>
          <a:p>
            <a:pPr lvl="0" algn="just"/>
            <a:r>
              <a:rPr lang="en-IN" dirty="0">
                <a:solidFill>
                  <a:srgbClr val="FFFFFF"/>
                </a:solidFill>
                <a:latin typeface="Calibri"/>
                <a:cs typeface="Calibri"/>
              </a:rPr>
              <a:t>As </a:t>
            </a:r>
            <a:r>
              <a:rPr lang="en-IN" b="1" dirty="0">
                <a:solidFill>
                  <a:srgbClr val="FFFFFF"/>
                </a:solidFill>
                <a:latin typeface="Calibri"/>
                <a:cs typeface="Calibri"/>
              </a:rPr>
              <a:t>no medicines </a:t>
            </a:r>
            <a:r>
              <a:rPr lang="en-IN" dirty="0">
                <a:solidFill>
                  <a:srgbClr val="FFFFFF"/>
                </a:solidFill>
                <a:latin typeface="Calibri"/>
                <a:cs typeface="Calibri"/>
              </a:rPr>
              <a:t>or </a:t>
            </a:r>
            <a:r>
              <a:rPr lang="en-IN" b="1" dirty="0">
                <a:solidFill>
                  <a:srgbClr val="FFFFFF"/>
                </a:solidFill>
                <a:latin typeface="Calibri"/>
                <a:cs typeface="Calibri"/>
              </a:rPr>
              <a:t>devices </a:t>
            </a:r>
            <a:r>
              <a:rPr lang="en-IN" dirty="0">
                <a:solidFill>
                  <a:srgbClr val="FFFFFF"/>
                </a:solidFill>
                <a:latin typeface="Calibri"/>
                <a:cs typeface="Calibri"/>
              </a:rPr>
              <a:t>are used in these methods, </a:t>
            </a:r>
            <a:r>
              <a:rPr lang="en-IN" b="1" dirty="0">
                <a:solidFill>
                  <a:srgbClr val="FFFF00"/>
                </a:solidFill>
                <a:latin typeface="Calibri"/>
                <a:cs typeface="Calibri"/>
              </a:rPr>
              <a:t>side effects are almost nil.</a:t>
            </a:r>
            <a:endParaRPr lang="en-IN" b="1" dirty="0">
              <a:solidFill>
                <a:srgbClr val="FFFF00"/>
              </a:solidFill>
              <a:latin typeface="Calibri"/>
              <a:ea typeface="Calibri"/>
              <a:cs typeface="Calibri"/>
              <a:sym typeface="Calibri"/>
            </a:endParaRPr>
          </a:p>
        </p:txBody>
      </p:sp>
      <p:sp>
        <p:nvSpPr>
          <p:cNvPr id="8" name="Rectangle 7">
            <a:extLst>
              <a:ext uri="{FF2B5EF4-FFF2-40B4-BE49-F238E27FC236}">
                <a16:creationId xmlns:a16="http://schemas.microsoft.com/office/drawing/2014/main" id="{AA57F57B-5F38-2241-A652-2EE78F9F09B5}"/>
              </a:ext>
            </a:extLst>
          </p:cNvPr>
          <p:cNvSpPr/>
          <p:nvPr/>
        </p:nvSpPr>
        <p:spPr>
          <a:xfrm>
            <a:off x="168438" y="1615454"/>
            <a:ext cx="1167843" cy="523220"/>
          </a:xfrm>
          <a:prstGeom prst="rect">
            <a:avLst/>
          </a:prstGeom>
        </p:spPr>
        <p:txBody>
          <a:bodyPr wrap="square">
            <a:spAutoFit/>
          </a:bodyPr>
          <a:lstStyle/>
          <a:p>
            <a:pPr lvl="0">
              <a:buClr>
                <a:srgbClr val="FFFFFF"/>
              </a:buClr>
              <a:buSzPts val="1400"/>
            </a:pPr>
            <a:r>
              <a:rPr lang="en-IN" b="1" dirty="0">
                <a:solidFill>
                  <a:srgbClr val="FFFFFF"/>
                </a:solidFill>
                <a:latin typeface="Calibri"/>
                <a:cs typeface="Calibri"/>
              </a:rPr>
              <a:t>Periodic abstinence</a:t>
            </a:r>
          </a:p>
        </p:txBody>
      </p:sp>
      <p:sp>
        <p:nvSpPr>
          <p:cNvPr id="9" name="Rectangle 8">
            <a:extLst>
              <a:ext uri="{FF2B5EF4-FFF2-40B4-BE49-F238E27FC236}">
                <a16:creationId xmlns:a16="http://schemas.microsoft.com/office/drawing/2014/main" id="{B5817538-1028-C649-83E7-663E482DFDDE}"/>
              </a:ext>
            </a:extLst>
          </p:cNvPr>
          <p:cNvSpPr/>
          <p:nvPr/>
        </p:nvSpPr>
        <p:spPr>
          <a:xfrm>
            <a:off x="83442" y="2514177"/>
            <a:ext cx="1337835" cy="738664"/>
          </a:xfrm>
          <a:prstGeom prst="rect">
            <a:avLst/>
          </a:prstGeom>
        </p:spPr>
        <p:txBody>
          <a:bodyPr wrap="square">
            <a:spAutoFit/>
          </a:bodyPr>
          <a:lstStyle/>
          <a:p>
            <a:pPr lvl="0" algn="just"/>
            <a:r>
              <a:rPr lang="en-IN" b="1" dirty="0">
                <a:solidFill>
                  <a:srgbClr val="FFFFFF"/>
                </a:solidFill>
                <a:latin typeface="Calibri"/>
                <a:cs typeface="Calibri"/>
              </a:rPr>
              <a:t>Withdrawal or </a:t>
            </a:r>
          </a:p>
          <a:p>
            <a:pPr lvl="0" algn="just"/>
            <a:r>
              <a:rPr lang="en-IN" b="1" dirty="0">
                <a:solidFill>
                  <a:srgbClr val="FFFFFF"/>
                </a:solidFill>
                <a:latin typeface="Calibri"/>
                <a:cs typeface="Calibri"/>
              </a:rPr>
              <a:t>coitus interruptus</a:t>
            </a:r>
          </a:p>
        </p:txBody>
      </p:sp>
      <p:sp>
        <p:nvSpPr>
          <p:cNvPr id="10" name="Rectangle 9">
            <a:extLst>
              <a:ext uri="{FF2B5EF4-FFF2-40B4-BE49-F238E27FC236}">
                <a16:creationId xmlns:a16="http://schemas.microsoft.com/office/drawing/2014/main" id="{B0D70126-E529-BC4A-B170-0E7CE58F0424}"/>
              </a:ext>
            </a:extLst>
          </p:cNvPr>
          <p:cNvSpPr/>
          <p:nvPr/>
        </p:nvSpPr>
        <p:spPr>
          <a:xfrm>
            <a:off x="83440" y="3299200"/>
            <a:ext cx="1252841" cy="1661993"/>
          </a:xfrm>
          <a:prstGeom prst="rect">
            <a:avLst/>
          </a:prstGeom>
        </p:spPr>
        <p:txBody>
          <a:bodyPr wrap="square">
            <a:spAutoFit/>
          </a:bodyPr>
          <a:lstStyle/>
          <a:p>
            <a:pPr lvl="0" algn="just"/>
            <a:r>
              <a:rPr lang="en-IN" b="1" dirty="0">
                <a:solidFill>
                  <a:srgbClr val="FFFFFF"/>
                </a:solidFill>
                <a:latin typeface="Calibri"/>
                <a:cs typeface="Calibri"/>
              </a:rPr>
              <a:t>Lactational amenorrhea* </a:t>
            </a:r>
            <a:endParaRPr lang="en-IN" dirty="0">
              <a:solidFill>
                <a:srgbClr val="FFFFFF"/>
              </a:solidFill>
              <a:latin typeface="Calibri"/>
              <a:cs typeface="Calibri"/>
            </a:endParaRPr>
          </a:p>
          <a:p>
            <a:pPr lvl="0" algn="just"/>
            <a:r>
              <a:rPr lang="en-IN" dirty="0">
                <a:solidFill>
                  <a:srgbClr val="FFFFFF"/>
                </a:solidFill>
                <a:latin typeface="Calibri"/>
                <a:cs typeface="Calibri"/>
              </a:rPr>
              <a:t>Method</a:t>
            </a:r>
          </a:p>
          <a:p>
            <a:pPr lvl="0" algn="just"/>
            <a:endParaRPr lang="en-IN" sz="1200" dirty="0">
              <a:solidFill>
                <a:srgbClr val="FFFFFF"/>
              </a:solidFill>
              <a:latin typeface="Calibri"/>
              <a:cs typeface="Calibri"/>
            </a:endParaRPr>
          </a:p>
          <a:p>
            <a:pPr lvl="0" algn="just"/>
            <a:r>
              <a:rPr lang="en-IN" sz="1200" dirty="0">
                <a:solidFill>
                  <a:srgbClr val="FFFFFF"/>
                </a:solidFill>
                <a:latin typeface="Calibri"/>
                <a:cs typeface="Calibri"/>
              </a:rPr>
              <a:t>*</a:t>
            </a:r>
            <a:r>
              <a:rPr lang="en-IN" sz="1200" i="1" dirty="0">
                <a:solidFill>
                  <a:srgbClr val="FFFFFF"/>
                </a:solidFill>
                <a:latin typeface="Calibri"/>
                <a:cs typeface="Calibri"/>
              </a:rPr>
              <a:t>Absence of menstruation cycle during intense lactation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3000"/>
                                  </p:stCondLst>
                                  <p:childTnLst>
                                    <p:set>
                                      <p:cBhvr>
                                        <p:cTn id="3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childTnLst>
                                </p:cTn>
                              </p:par>
                              <p:par>
                                <p:cTn id="42" presetID="1" presetClass="entr" presetSubtype="0" fill="hold" nodeType="withEffect">
                                  <p:stCondLst>
                                    <p:cond delay="3000"/>
                                  </p:stCondLst>
                                  <p:childTnLst>
                                    <p:set>
                                      <p:cBhvr>
                                        <p:cTn id="4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12"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400"/>
              <a:buFont typeface="Calibri"/>
              <a:buNone/>
            </a:pPr>
            <a:r>
              <a:rPr lang="en-IN" b="1"/>
              <a:t>Barrier methods</a:t>
            </a:r>
            <a:endParaRPr/>
          </a:p>
        </p:txBody>
      </p:sp>
      <p:sp>
        <p:nvSpPr>
          <p:cNvPr id="237" name="Google Shape;237;p23"/>
          <p:cNvSpPr txBox="1">
            <a:spLocks noGrp="1"/>
          </p:cNvSpPr>
          <p:nvPr>
            <p:ph type="body" idx="1"/>
          </p:nvPr>
        </p:nvSpPr>
        <p:spPr>
          <a:xfrm>
            <a:off x="457200" y="1333502"/>
            <a:ext cx="8229600" cy="87592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lt1"/>
              </a:buClr>
              <a:buSzPts val="3200"/>
              <a:buNone/>
            </a:pPr>
            <a:r>
              <a:rPr lang="en-IN" b="1" dirty="0"/>
              <a:t>Working principle</a:t>
            </a:r>
            <a:endParaRPr dirty="0"/>
          </a:p>
        </p:txBody>
      </p:sp>
      <p:sp>
        <p:nvSpPr>
          <p:cNvPr id="238" name="Google Shape;238;p23"/>
          <p:cNvSpPr/>
          <p:nvPr/>
        </p:nvSpPr>
        <p:spPr>
          <a:xfrm>
            <a:off x="611560" y="2065412"/>
            <a:ext cx="8208912" cy="2062063"/>
          </a:xfrm>
          <a:prstGeom prst="rect">
            <a:avLst/>
          </a:prstGeom>
          <a:noFill/>
          <a:ln>
            <a:noFill/>
          </a:ln>
        </p:spPr>
        <p:txBody>
          <a:bodyPr spcFirstLastPara="1" wrap="square" lIns="91425" tIns="45700" rIns="91425" bIns="45700" anchor="t" anchorCtr="0">
            <a:spAutoFit/>
          </a:bodyPr>
          <a:lstStyle/>
          <a:p>
            <a:pPr lvl="0" algn="just"/>
            <a:r>
              <a:rPr lang="en-IN" sz="3200" dirty="0">
                <a:solidFill>
                  <a:schemeClr val="lt1"/>
                </a:solidFill>
                <a:latin typeface="Calibri"/>
                <a:ea typeface="Calibri"/>
                <a:cs typeface="Calibri"/>
                <a:sym typeface="Calibri"/>
              </a:rPr>
              <a:t>Ovum and sperms are </a:t>
            </a:r>
            <a:r>
              <a:rPr lang="en-IN" sz="3200" b="1" dirty="0">
                <a:solidFill>
                  <a:schemeClr val="lt1"/>
                </a:solidFill>
                <a:latin typeface="Calibri"/>
                <a:ea typeface="Calibri"/>
                <a:cs typeface="Calibri"/>
                <a:sym typeface="Calibri"/>
              </a:rPr>
              <a:t>prevented from </a:t>
            </a:r>
            <a:r>
              <a:rPr lang="en-IN" sz="3200" b="1" dirty="0">
                <a:solidFill>
                  <a:srgbClr val="FFFF00"/>
                </a:solidFill>
                <a:latin typeface="Calibri"/>
                <a:ea typeface="Calibri"/>
                <a:cs typeface="Calibri"/>
                <a:sym typeface="Calibri"/>
              </a:rPr>
              <a:t>physically meeting</a:t>
            </a:r>
            <a:r>
              <a:rPr lang="en-IN" sz="3200" dirty="0">
                <a:solidFill>
                  <a:srgbClr val="FFFF00"/>
                </a:solidFill>
                <a:latin typeface="Calibri"/>
                <a:ea typeface="Calibri"/>
                <a:cs typeface="Calibri"/>
                <a:sym typeface="Calibri"/>
              </a:rPr>
              <a:t> </a:t>
            </a:r>
            <a:r>
              <a:rPr lang="en-IN" sz="3200" b="1" dirty="0">
                <a:solidFill>
                  <a:srgbClr val="FFFF00"/>
                </a:solidFill>
                <a:latin typeface="Calibri"/>
                <a:ea typeface="Calibri"/>
                <a:cs typeface="Calibri"/>
                <a:sym typeface="Calibri"/>
              </a:rPr>
              <a:t>with the help of barriers</a:t>
            </a:r>
            <a:r>
              <a:rPr lang="en-IN" sz="3200" dirty="0">
                <a:solidFill>
                  <a:srgbClr val="FFFF00"/>
                </a:solidFill>
                <a:latin typeface="Calibri"/>
                <a:ea typeface="Calibri"/>
                <a:cs typeface="Calibri"/>
                <a:sym typeface="Calibri"/>
              </a:rPr>
              <a:t>. </a:t>
            </a:r>
            <a:endParaRPr dirty="0"/>
          </a:p>
          <a:p>
            <a:pPr marL="0" marR="0" lvl="0" indent="0" algn="just" rtl="0">
              <a:spcBef>
                <a:spcPts val="0"/>
              </a:spcBef>
              <a:spcAft>
                <a:spcPts val="0"/>
              </a:spcAft>
              <a:buNone/>
            </a:pPr>
            <a:endParaRPr sz="3200" dirty="0">
              <a:solidFill>
                <a:schemeClr val="lt1"/>
              </a:solidFill>
              <a:latin typeface="Calibri"/>
              <a:ea typeface="Calibri"/>
              <a:cs typeface="Calibri"/>
              <a:sym typeface="Calibri"/>
            </a:endParaRPr>
          </a:p>
          <a:p>
            <a:pPr marL="0" marR="0" lvl="0" indent="0" algn="just" rtl="0">
              <a:spcBef>
                <a:spcPts val="0"/>
              </a:spcBef>
              <a:spcAft>
                <a:spcPts val="0"/>
              </a:spcAft>
              <a:buNone/>
            </a:pPr>
            <a:endParaRPr sz="32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p:bldP spid="2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132349" y="108852"/>
            <a:ext cx="5800959" cy="396474"/>
          </a:xfrm>
          <a:prstGeom prst="rect">
            <a:avLst/>
          </a:prstGeom>
          <a:noFill/>
          <a:ln>
            <a:noFill/>
          </a:ln>
        </p:spPr>
        <p:txBody>
          <a:bodyPr spcFirstLastPara="1" wrap="square" lIns="76188" tIns="38083" rIns="76188" bIns="38083" anchor="ctr" anchorCtr="0">
            <a:normAutofit fontScale="90000"/>
          </a:bodyPr>
          <a:lstStyle/>
          <a:p>
            <a:pPr>
              <a:buClr>
                <a:srgbClr val="FFFF00"/>
              </a:buClr>
              <a:buSzPts val="3600"/>
            </a:pPr>
            <a:r>
              <a:rPr lang="en-US" sz="2400" b="1" dirty="0">
                <a:solidFill>
                  <a:srgbClr val="FFFF00"/>
                </a:solidFill>
              </a:rPr>
              <a:t>Why do we need to study human reproduction?</a:t>
            </a:r>
            <a:endParaRPr sz="2400" b="1" dirty="0">
              <a:solidFill>
                <a:srgbClr val="FFFF00"/>
              </a:solidFill>
            </a:endParaRPr>
          </a:p>
        </p:txBody>
      </p:sp>
      <p:sp>
        <p:nvSpPr>
          <p:cNvPr id="99" name="Google Shape;99;p2"/>
          <p:cNvSpPr txBox="1">
            <a:spLocks noGrp="1"/>
          </p:cNvSpPr>
          <p:nvPr>
            <p:ph type="body" idx="1"/>
          </p:nvPr>
        </p:nvSpPr>
        <p:spPr>
          <a:xfrm>
            <a:off x="35095" y="458050"/>
            <a:ext cx="5046060" cy="4223084"/>
          </a:xfrm>
          <a:prstGeom prst="rect">
            <a:avLst/>
          </a:prstGeom>
          <a:noFill/>
          <a:ln>
            <a:noFill/>
          </a:ln>
        </p:spPr>
        <p:txBody>
          <a:bodyPr spcFirstLastPara="1" wrap="square" lIns="76188" tIns="38083" rIns="76188" bIns="38083" anchor="t" anchorCtr="0">
            <a:noAutofit/>
          </a:bodyPr>
          <a:lstStyle/>
          <a:p>
            <a:pPr marL="26458" indent="0" algn="just">
              <a:spcBef>
                <a:spcPts val="0"/>
              </a:spcBef>
              <a:buSzPts val="2700"/>
              <a:buNone/>
            </a:pPr>
            <a:r>
              <a:rPr lang="en-US" sz="1800" dirty="0"/>
              <a:t>For </a:t>
            </a:r>
            <a:r>
              <a:rPr lang="en-US" sz="1800" b="1" dirty="0">
                <a:solidFill>
                  <a:srgbClr val="FFFF00"/>
                </a:solidFill>
              </a:rPr>
              <a:t>awareness </a:t>
            </a:r>
            <a:r>
              <a:rPr lang="en-US" sz="1800" dirty="0">
                <a:solidFill>
                  <a:srgbClr val="FFFFFF"/>
                </a:solidFill>
              </a:rPr>
              <a:t>(sex education) about myths and misconception</a:t>
            </a:r>
            <a:r>
              <a:rPr lang="en-US" sz="1800" dirty="0">
                <a:solidFill>
                  <a:srgbClr val="FFFF00"/>
                </a:solidFill>
              </a:rPr>
              <a:t> </a:t>
            </a:r>
            <a:r>
              <a:rPr lang="en-US" sz="1800" dirty="0"/>
              <a:t>in schools about various reproduction related aspects like;</a:t>
            </a:r>
            <a:endParaRPr sz="1800" dirty="0"/>
          </a:p>
          <a:p>
            <a:pPr marL="285739" indent="-259281" algn="just">
              <a:spcBef>
                <a:spcPts val="533"/>
              </a:spcBef>
              <a:buSzPct val="100000"/>
            </a:pPr>
            <a:r>
              <a:rPr lang="en-US" sz="1600" b="1" dirty="0">
                <a:solidFill>
                  <a:srgbClr val="FFFF00"/>
                </a:solidFill>
              </a:rPr>
              <a:t>various family planning techniques </a:t>
            </a:r>
            <a:endParaRPr sz="1600" dirty="0"/>
          </a:p>
          <a:p>
            <a:pPr marL="285739" indent="-259281" algn="just">
              <a:spcBef>
                <a:spcPts val="533"/>
              </a:spcBef>
              <a:buSzPct val="100000"/>
            </a:pPr>
            <a:r>
              <a:rPr lang="en-US" sz="1600" dirty="0"/>
              <a:t>preventive methods against </a:t>
            </a:r>
            <a:r>
              <a:rPr lang="en-US" sz="1600" b="1" dirty="0">
                <a:solidFill>
                  <a:srgbClr val="FFFF00"/>
                </a:solidFill>
              </a:rPr>
              <a:t>sexually transmitted diseases.</a:t>
            </a:r>
            <a:endParaRPr sz="1600" b="1" dirty="0">
              <a:solidFill>
                <a:srgbClr val="FFFF00"/>
              </a:solidFill>
            </a:endParaRPr>
          </a:p>
          <a:p>
            <a:pPr marL="285739" indent="-259281" algn="just">
              <a:spcBef>
                <a:spcPts val="533"/>
              </a:spcBef>
              <a:buSzPct val="100000"/>
            </a:pPr>
            <a:r>
              <a:rPr lang="en-US" sz="1600" b="1" dirty="0">
                <a:solidFill>
                  <a:srgbClr val="FFFF00"/>
                </a:solidFill>
              </a:rPr>
              <a:t>consequences of uncontrolled population growth</a:t>
            </a:r>
            <a:r>
              <a:rPr lang="en-US" sz="1600" dirty="0">
                <a:solidFill>
                  <a:srgbClr val="FFFF00"/>
                </a:solidFill>
              </a:rPr>
              <a:t> </a:t>
            </a:r>
            <a:endParaRPr sz="1600" dirty="0"/>
          </a:p>
          <a:p>
            <a:pPr marL="285739" indent="-259281" algn="just">
              <a:spcBef>
                <a:spcPts val="533"/>
              </a:spcBef>
              <a:buSzPct val="100000"/>
            </a:pPr>
            <a:r>
              <a:rPr lang="en-US" sz="1600" dirty="0"/>
              <a:t>Various </a:t>
            </a:r>
            <a:r>
              <a:rPr lang="en-US" sz="1600" b="1" dirty="0">
                <a:solidFill>
                  <a:srgbClr val="FFFF00"/>
                </a:solidFill>
              </a:rPr>
              <a:t>social evils </a:t>
            </a:r>
            <a:r>
              <a:rPr lang="en-US" sz="1600" dirty="0"/>
              <a:t>(</a:t>
            </a:r>
            <a:r>
              <a:rPr lang="en-US" sz="1600" i="1" dirty="0"/>
              <a:t>sex abuses, sex related crimes, use of drugs, female </a:t>
            </a:r>
            <a:r>
              <a:rPr lang="en-US" sz="1600" i="1" dirty="0" err="1"/>
              <a:t>foeticide</a:t>
            </a:r>
            <a:r>
              <a:rPr lang="en-US" sz="1600" i="1" dirty="0"/>
              <a:t>, tobacco and alcohol, child marriage, etc.</a:t>
            </a:r>
            <a:r>
              <a:rPr lang="en-US" sz="1600" dirty="0"/>
              <a:t>).</a:t>
            </a:r>
            <a:endParaRPr sz="1600" dirty="0"/>
          </a:p>
        </p:txBody>
      </p:sp>
      <p:pic>
        <p:nvPicPr>
          <p:cNvPr id="3" name="Picture 2">
            <a:extLst>
              <a:ext uri="{FF2B5EF4-FFF2-40B4-BE49-F238E27FC236}">
                <a16:creationId xmlns:a16="http://schemas.microsoft.com/office/drawing/2014/main" id="{48E1C4A1-372F-724D-BB05-329CF2925E15}"/>
              </a:ext>
            </a:extLst>
          </p:cNvPr>
          <p:cNvPicPr>
            <a:picLocks noChangeAspect="1"/>
          </p:cNvPicPr>
          <p:nvPr/>
        </p:nvPicPr>
        <p:blipFill>
          <a:blip r:embed="rId3"/>
          <a:stretch>
            <a:fillRect/>
          </a:stretch>
        </p:blipFill>
        <p:spPr>
          <a:xfrm>
            <a:off x="6731654" y="0"/>
            <a:ext cx="2373060" cy="2351112"/>
          </a:xfrm>
          <a:prstGeom prst="rect">
            <a:avLst/>
          </a:prstGeom>
        </p:spPr>
      </p:pic>
      <p:pic>
        <p:nvPicPr>
          <p:cNvPr id="4" name="Picture 3">
            <a:extLst>
              <a:ext uri="{FF2B5EF4-FFF2-40B4-BE49-F238E27FC236}">
                <a16:creationId xmlns:a16="http://schemas.microsoft.com/office/drawing/2014/main" id="{2EFC7ECD-2971-D846-B5A2-EA836B44B8D9}"/>
              </a:ext>
            </a:extLst>
          </p:cNvPr>
          <p:cNvPicPr>
            <a:picLocks noChangeAspect="1"/>
          </p:cNvPicPr>
          <p:nvPr/>
        </p:nvPicPr>
        <p:blipFill rotWithShape="1">
          <a:blip r:embed="rId4"/>
          <a:srcRect l="7855" r="6247" b="486"/>
          <a:stretch/>
        </p:blipFill>
        <p:spPr>
          <a:xfrm>
            <a:off x="5113384" y="1273410"/>
            <a:ext cx="1651409" cy="1077702"/>
          </a:xfrm>
          <a:prstGeom prst="rect">
            <a:avLst/>
          </a:prstGeom>
        </p:spPr>
      </p:pic>
      <p:pic>
        <p:nvPicPr>
          <p:cNvPr id="5" name="Picture 4">
            <a:extLst>
              <a:ext uri="{FF2B5EF4-FFF2-40B4-BE49-F238E27FC236}">
                <a16:creationId xmlns:a16="http://schemas.microsoft.com/office/drawing/2014/main" id="{07E45B2D-4827-C14A-B82A-0A1DDA4CC248}"/>
              </a:ext>
            </a:extLst>
          </p:cNvPr>
          <p:cNvPicPr>
            <a:picLocks noChangeAspect="1"/>
          </p:cNvPicPr>
          <p:nvPr/>
        </p:nvPicPr>
        <p:blipFill>
          <a:blip r:embed="rId5"/>
          <a:stretch>
            <a:fillRect/>
          </a:stretch>
        </p:blipFill>
        <p:spPr>
          <a:xfrm>
            <a:off x="4749735" y="4397199"/>
            <a:ext cx="1514994" cy="1266264"/>
          </a:xfrm>
          <a:prstGeom prst="rect">
            <a:avLst/>
          </a:prstGeom>
        </p:spPr>
      </p:pic>
      <p:pic>
        <p:nvPicPr>
          <p:cNvPr id="1036" name="Picture 12" descr="WHO issues new guidelines on treating with child sex abuse | Loop News">
            <a:extLst>
              <a:ext uri="{FF2B5EF4-FFF2-40B4-BE49-F238E27FC236}">
                <a16:creationId xmlns:a16="http://schemas.microsoft.com/office/drawing/2014/main" id="{47B6E207-12DF-B744-AF74-0456E85DA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78" y="4423336"/>
            <a:ext cx="1987816" cy="12662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rug Abuse In India: Causes, Effects &amp; Solutions | My India">
            <a:extLst>
              <a:ext uri="{FF2B5EF4-FFF2-40B4-BE49-F238E27FC236}">
                <a16:creationId xmlns:a16="http://schemas.microsoft.com/office/drawing/2014/main" id="{076EA8A6-57E5-6F42-AE6D-1DA7B93EF6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874" t="16572" r="19096" b="8896"/>
          <a:stretch/>
        </p:blipFill>
        <p:spPr bwMode="auto">
          <a:xfrm>
            <a:off x="2503706" y="4397199"/>
            <a:ext cx="2194302" cy="1266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E571FE-67D0-2340-86F4-484DB54D2DFE}"/>
              </a:ext>
            </a:extLst>
          </p:cNvPr>
          <p:cNvPicPr>
            <a:picLocks noChangeAspect="1"/>
          </p:cNvPicPr>
          <p:nvPr/>
        </p:nvPicPr>
        <p:blipFill rotWithShape="1">
          <a:blip r:embed="rId8"/>
          <a:srcRect t="42700"/>
          <a:stretch/>
        </p:blipFill>
        <p:spPr>
          <a:xfrm>
            <a:off x="5113384" y="2351112"/>
            <a:ext cx="3979816" cy="1712888"/>
          </a:xfrm>
          <a:prstGeom prst="rect">
            <a:avLst/>
          </a:prstGeom>
        </p:spPr>
      </p:pic>
      <p:pic>
        <p:nvPicPr>
          <p:cNvPr id="12" name="Picture 11">
            <a:extLst>
              <a:ext uri="{FF2B5EF4-FFF2-40B4-BE49-F238E27FC236}">
                <a16:creationId xmlns:a16="http://schemas.microsoft.com/office/drawing/2014/main" id="{4C575716-9788-A741-A6EB-B57B6072E53F}"/>
              </a:ext>
            </a:extLst>
          </p:cNvPr>
          <p:cNvPicPr>
            <a:picLocks noChangeAspect="1"/>
          </p:cNvPicPr>
          <p:nvPr/>
        </p:nvPicPr>
        <p:blipFill rotWithShape="1">
          <a:blip r:embed="rId9"/>
          <a:srcRect l="-93" t="-98" r="93" b="58703"/>
          <a:stretch/>
        </p:blipFill>
        <p:spPr>
          <a:xfrm>
            <a:off x="1501783" y="3207556"/>
            <a:ext cx="3611601" cy="1122960"/>
          </a:xfrm>
          <a:prstGeom prst="rect">
            <a:avLst/>
          </a:prstGeom>
        </p:spPr>
      </p:pic>
    </p:spTree>
    <p:extLst>
      <p:ext uri="{BB962C8B-B14F-4D97-AF65-F5344CB8AC3E}">
        <p14:creationId xmlns:p14="http://schemas.microsoft.com/office/powerpoint/2010/main" val="20760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 calcmode="lin" valueType="num">
                                      <p:cBhvr additive="base">
                                        <p:cTn id="7" dur="500"/>
                                        <p:tgtEl>
                                          <p:spTgt spid="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9">
                                            <p:txEl>
                                              <p:pRg st="1" end="1"/>
                                            </p:txEl>
                                          </p:spTgt>
                                        </p:tgtEl>
                                        <p:attrNameLst>
                                          <p:attrName>style.visibility</p:attrName>
                                        </p:attrNameLst>
                                      </p:cBhvr>
                                      <p:to>
                                        <p:strVal val="visible"/>
                                      </p:to>
                                    </p:set>
                                    <p:anim calcmode="lin" valueType="num">
                                      <p:cBhvr additive="base">
                                        <p:cTn id="12" dur="500"/>
                                        <p:tgtEl>
                                          <p:spTgt spid="99">
                                            <p:txEl>
                                              <p:pRg st="1" end="1"/>
                                            </p:txEl>
                                          </p:spTgt>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9">
                                            <p:txEl>
                                              <p:pRg st="2" end="2"/>
                                            </p:txEl>
                                          </p:spTgt>
                                        </p:tgtEl>
                                        <p:attrNameLst>
                                          <p:attrName>style.visibility</p:attrName>
                                        </p:attrNameLst>
                                      </p:cBhvr>
                                      <p:to>
                                        <p:strVal val="visible"/>
                                      </p:to>
                                    </p:set>
                                    <p:anim calcmode="lin" valueType="num">
                                      <p:cBhvr additive="base">
                                        <p:cTn id="23" dur="500"/>
                                        <p:tgtEl>
                                          <p:spTgt spid="99">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9">
                                            <p:txEl>
                                              <p:pRg st="3" end="3"/>
                                            </p:txEl>
                                          </p:spTgt>
                                        </p:tgtEl>
                                        <p:attrNameLst>
                                          <p:attrName>style.visibility</p:attrName>
                                        </p:attrNameLst>
                                      </p:cBhvr>
                                      <p:to>
                                        <p:strVal val="visible"/>
                                      </p:to>
                                    </p:set>
                                    <p:anim calcmode="lin" valueType="num">
                                      <p:cBhvr additive="base">
                                        <p:cTn id="34" dur="500"/>
                                        <p:tgtEl>
                                          <p:spTgt spid="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9">
                                            <p:txEl>
                                              <p:pRg st="4" end="4"/>
                                            </p:txEl>
                                          </p:spTgt>
                                        </p:tgtEl>
                                        <p:attrNameLst>
                                          <p:attrName>style.visibility</p:attrName>
                                        </p:attrNameLst>
                                      </p:cBhvr>
                                      <p:to>
                                        <p:strVal val="visible"/>
                                      </p:to>
                                    </p:set>
                                    <p:anim calcmode="lin" valueType="num">
                                      <p:cBhvr additive="base">
                                        <p:cTn id="39" dur="500"/>
                                        <p:tgtEl>
                                          <p:spTgt spid="99">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036"/>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1000"/>
                                  </p:stCondLst>
                                  <p:childTnLst>
                                    <p:set>
                                      <p:cBhvr>
                                        <p:cTn id="45" dur="1" fill="hold">
                                          <p:stCondLst>
                                            <p:cond delay="0"/>
                                          </p:stCondLst>
                                        </p:cTn>
                                        <p:tgtEl>
                                          <p:spTgt spid="1038"/>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100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4"/>
          <p:cNvSpPr txBox="1">
            <a:spLocks noGrp="1"/>
          </p:cNvSpPr>
          <p:nvPr>
            <p:ph type="title"/>
          </p:nvPr>
        </p:nvSpPr>
        <p:spPr>
          <a:xfrm>
            <a:off x="235977" y="51811"/>
            <a:ext cx="8847394" cy="448444"/>
          </a:xfrm>
          <a:prstGeom prst="rect">
            <a:avLst/>
          </a:prstGeom>
          <a:noFill/>
          <a:ln>
            <a:noFill/>
          </a:ln>
        </p:spPr>
        <p:txBody>
          <a:bodyPr spcFirstLastPara="1" wrap="square" lIns="91425" tIns="45700" rIns="91425" bIns="45700" anchor="ctr" anchorCtr="0">
            <a:normAutofit/>
          </a:bodyPr>
          <a:lstStyle/>
          <a:p>
            <a:pPr>
              <a:buSzPts val="4400"/>
            </a:pPr>
            <a:r>
              <a:rPr lang="en-IN" sz="2000" b="1" dirty="0"/>
              <a:t>Condoms, diaphragms, cervical caps and vaults are used as </a:t>
            </a:r>
            <a:r>
              <a:rPr lang="en-IN" sz="2000" b="1" dirty="0">
                <a:solidFill>
                  <a:srgbClr val="FFFF00"/>
                </a:solidFill>
              </a:rPr>
              <a:t>barrier methods</a:t>
            </a:r>
            <a:endParaRPr lang="en-IN" sz="2000" dirty="0">
              <a:solidFill>
                <a:srgbClr val="FFFF00"/>
              </a:solidFill>
            </a:endParaRPr>
          </a:p>
        </p:txBody>
      </p:sp>
      <p:sp>
        <p:nvSpPr>
          <p:cNvPr id="244" name="Google Shape;244;p24"/>
          <p:cNvSpPr txBox="1">
            <a:spLocks noGrp="1"/>
          </p:cNvSpPr>
          <p:nvPr>
            <p:ph type="body" idx="1"/>
          </p:nvPr>
        </p:nvSpPr>
        <p:spPr>
          <a:xfrm>
            <a:off x="30297" y="500255"/>
            <a:ext cx="4939909" cy="5162934"/>
          </a:xfrm>
          <a:prstGeom prst="rect">
            <a:avLst/>
          </a:prstGeom>
          <a:noFill/>
          <a:ln>
            <a:noFill/>
          </a:ln>
        </p:spPr>
        <p:txBody>
          <a:bodyPr spcFirstLastPara="1" wrap="square" lIns="91425" tIns="45700" rIns="91425" bIns="45700" anchor="t" anchorCtr="0">
            <a:noAutofit/>
          </a:bodyPr>
          <a:lstStyle/>
          <a:p>
            <a:pPr marL="285750" indent="-285750" algn="just">
              <a:lnSpc>
                <a:spcPct val="80000"/>
              </a:lnSpc>
              <a:spcBef>
                <a:spcPts val="0"/>
              </a:spcBef>
              <a:buClr>
                <a:schemeClr val="bg1"/>
              </a:buClr>
              <a:buSzPct val="95000"/>
            </a:pPr>
            <a:r>
              <a:rPr lang="en-IN" sz="1600" dirty="0"/>
              <a:t>Condoms are barriers made of thin </a:t>
            </a:r>
            <a:r>
              <a:rPr lang="en-IN" sz="1600" b="1" dirty="0">
                <a:solidFill>
                  <a:srgbClr val="FFFF00"/>
                </a:solidFill>
              </a:rPr>
              <a:t>rubber/latex</a:t>
            </a:r>
            <a:endParaRPr sz="1600" dirty="0">
              <a:solidFill>
                <a:srgbClr val="FFFF00"/>
              </a:solidFill>
            </a:endParaRPr>
          </a:p>
          <a:p>
            <a:pPr marL="285750" indent="-285750" algn="just">
              <a:lnSpc>
                <a:spcPct val="80000"/>
              </a:lnSpc>
              <a:spcBef>
                <a:spcPts val="496"/>
              </a:spcBef>
              <a:buClr>
                <a:schemeClr val="bg1"/>
              </a:buClr>
              <a:buSzPct val="95000"/>
            </a:pPr>
            <a:r>
              <a:rPr lang="en-IN" sz="1600" dirty="0"/>
              <a:t>Used to </a:t>
            </a:r>
            <a:r>
              <a:rPr lang="en-IN" sz="1600" b="1" dirty="0">
                <a:solidFill>
                  <a:srgbClr val="FFFF00"/>
                </a:solidFill>
              </a:rPr>
              <a:t>cover</a:t>
            </a:r>
            <a:r>
              <a:rPr lang="en-IN" sz="1600" dirty="0">
                <a:solidFill>
                  <a:srgbClr val="FFFF00"/>
                </a:solidFill>
              </a:rPr>
              <a:t> the penis in the male or vagina and cervix in the female</a:t>
            </a:r>
            <a:endParaRPr sz="1600" dirty="0"/>
          </a:p>
          <a:p>
            <a:pPr marL="285750" indent="-285750" algn="just">
              <a:lnSpc>
                <a:spcPct val="80000"/>
              </a:lnSpc>
              <a:spcBef>
                <a:spcPts val="496"/>
              </a:spcBef>
              <a:buClr>
                <a:schemeClr val="bg1"/>
              </a:buClr>
              <a:buSzPct val="95000"/>
            </a:pPr>
            <a:r>
              <a:rPr lang="en-IN" sz="1600" dirty="0"/>
              <a:t>Used just before coitus to </a:t>
            </a:r>
            <a:r>
              <a:rPr lang="en-IN" sz="1600" b="1" dirty="0">
                <a:solidFill>
                  <a:srgbClr val="FFFF00"/>
                </a:solidFill>
              </a:rPr>
              <a:t>avoid insemination </a:t>
            </a:r>
            <a:r>
              <a:rPr lang="en-IN" sz="1600" dirty="0">
                <a:solidFill>
                  <a:schemeClr val="bg1"/>
                </a:solidFill>
              </a:rPr>
              <a:t>i.e. stop the ejaculated semen from entering into the female reproductive tract. </a:t>
            </a:r>
            <a:endParaRPr sz="1600" dirty="0">
              <a:solidFill>
                <a:schemeClr val="bg1"/>
              </a:solidFill>
            </a:endParaRPr>
          </a:p>
          <a:p>
            <a:pPr marL="285750" indent="-285750" algn="just">
              <a:lnSpc>
                <a:spcPct val="80000"/>
              </a:lnSpc>
              <a:spcBef>
                <a:spcPts val="496"/>
              </a:spcBef>
              <a:buClr>
                <a:schemeClr val="bg1"/>
              </a:buClr>
              <a:buSzPct val="95000"/>
            </a:pPr>
            <a:r>
              <a:rPr lang="en-IN" sz="1600" dirty="0"/>
              <a:t>Both the male and the female condoms are </a:t>
            </a:r>
            <a:r>
              <a:rPr lang="en-IN" sz="1600" b="1" dirty="0">
                <a:solidFill>
                  <a:srgbClr val="FFFF00"/>
                </a:solidFill>
              </a:rPr>
              <a:t>disposable</a:t>
            </a:r>
          </a:p>
          <a:p>
            <a:pPr marL="285750" indent="-285750" algn="just">
              <a:lnSpc>
                <a:spcPct val="80000"/>
              </a:lnSpc>
              <a:spcBef>
                <a:spcPts val="496"/>
              </a:spcBef>
              <a:buClr>
                <a:schemeClr val="bg1"/>
              </a:buClr>
              <a:buSzPct val="95000"/>
            </a:pPr>
            <a:r>
              <a:rPr lang="en-IN" sz="1600" b="1" dirty="0">
                <a:solidFill>
                  <a:srgbClr val="FFFF00"/>
                </a:solidFill>
              </a:rPr>
              <a:t>Usage of condom</a:t>
            </a:r>
            <a:r>
              <a:rPr lang="en-IN" sz="1600" b="1" dirty="0"/>
              <a:t> </a:t>
            </a:r>
            <a:r>
              <a:rPr lang="en-IN" sz="1600" dirty="0"/>
              <a:t>gives privacy to the user</a:t>
            </a:r>
          </a:p>
          <a:p>
            <a:pPr marL="285750" indent="-285750" algn="just">
              <a:lnSpc>
                <a:spcPct val="80000"/>
              </a:lnSpc>
              <a:spcBef>
                <a:spcPts val="496"/>
              </a:spcBef>
              <a:buClr>
                <a:schemeClr val="bg1"/>
              </a:buClr>
              <a:buSzPct val="95000"/>
            </a:pPr>
            <a:r>
              <a:rPr lang="en-IN" sz="1600" dirty="0"/>
              <a:t>Condom can </a:t>
            </a:r>
            <a:r>
              <a:rPr lang="en-IN" sz="1600" b="1" dirty="0">
                <a:solidFill>
                  <a:srgbClr val="FFFF00"/>
                </a:solidFill>
              </a:rPr>
              <a:t>prevent conception and pregnancy</a:t>
            </a:r>
            <a:endParaRPr lang="en-IN" sz="1600" dirty="0">
              <a:solidFill>
                <a:srgbClr val="FFFF00"/>
              </a:solidFill>
            </a:endParaRPr>
          </a:p>
          <a:p>
            <a:pPr marL="285750" indent="-285750" algn="just">
              <a:lnSpc>
                <a:spcPct val="80000"/>
              </a:lnSpc>
              <a:spcBef>
                <a:spcPts val="496"/>
              </a:spcBef>
              <a:buClr>
                <a:schemeClr val="bg1"/>
              </a:buClr>
              <a:buSzPct val="95000"/>
            </a:pPr>
            <a:r>
              <a:rPr lang="en-IN" sz="1600" dirty="0"/>
              <a:t>Condom </a:t>
            </a:r>
            <a:r>
              <a:rPr lang="en-IN" sz="1600" b="1" dirty="0">
                <a:solidFill>
                  <a:srgbClr val="FFFF00"/>
                </a:solidFill>
              </a:rPr>
              <a:t>protects the user from contracting STDs like HIV</a:t>
            </a:r>
            <a:endParaRPr lang="en-IN" sz="1600" dirty="0"/>
          </a:p>
          <a:p>
            <a:pPr marL="285750" indent="-285750" algn="just">
              <a:lnSpc>
                <a:spcPct val="80000"/>
              </a:lnSpc>
              <a:spcBef>
                <a:spcPts val="0"/>
              </a:spcBef>
              <a:buClr>
                <a:schemeClr val="bg1"/>
              </a:buClr>
              <a:buSzPct val="95000"/>
            </a:pPr>
            <a:r>
              <a:rPr lang="en-IN" sz="1600" b="1" dirty="0">
                <a:solidFill>
                  <a:srgbClr val="FFFF00"/>
                </a:solidFill>
              </a:rPr>
              <a:t>Diaphragms, cervical caps and vaults </a:t>
            </a:r>
            <a:r>
              <a:rPr lang="en-IN" sz="1600" dirty="0">
                <a:solidFill>
                  <a:srgbClr val="FFFFFF"/>
                </a:solidFill>
              </a:rPr>
              <a:t>as </a:t>
            </a:r>
            <a:r>
              <a:rPr lang="en-IN" sz="1600" b="1" dirty="0">
                <a:solidFill>
                  <a:srgbClr val="FFFF00"/>
                </a:solidFill>
              </a:rPr>
              <a:t>barriers (</a:t>
            </a:r>
            <a:r>
              <a:rPr lang="en-IN" sz="1600" dirty="0">
                <a:solidFill>
                  <a:srgbClr val="FFFF00"/>
                </a:solidFill>
              </a:rPr>
              <a:t>made of rubber) </a:t>
            </a:r>
            <a:r>
              <a:rPr lang="en-IN" sz="1600" dirty="0">
                <a:solidFill>
                  <a:srgbClr val="FFFFFF"/>
                </a:solidFill>
              </a:rPr>
              <a:t>that are used by </a:t>
            </a:r>
            <a:r>
              <a:rPr lang="en-IN" sz="1600" b="1" dirty="0">
                <a:solidFill>
                  <a:srgbClr val="FFFF00"/>
                </a:solidFill>
              </a:rPr>
              <a:t>female reproductive tract </a:t>
            </a:r>
            <a:r>
              <a:rPr lang="en-IN" sz="1600" dirty="0">
                <a:solidFill>
                  <a:srgbClr val="FFFF00"/>
                </a:solidFill>
              </a:rPr>
              <a:t>to </a:t>
            </a:r>
            <a:r>
              <a:rPr lang="en-IN" sz="1600" b="1" dirty="0">
                <a:solidFill>
                  <a:srgbClr val="FFFF00"/>
                </a:solidFill>
              </a:rPr>
              <a:t>cover the cervix</a:t>
            </a:r>
            <a:r>
              <a:rPr lang="en-IN" sz="1600" dirty="0">
                <a:solidFill>
                  <a:srgbClr val="FFFF00"/>
                </a:solidFill>
              </a:rPr>
              <a:t> </a:t>
            </a:r>
            <a:r>
              <a:rPr lang="en-IN" sz="1600" dirty="0">
                <a:solidFill>
                  <a:srgbClr val="FFFFFF"/>
                </a:solidFill>
              </a:rPr>
              <a:t>during coitus. </a:t>
            </a:r>
          </a:p>
          <a:p>
            <a:pPr marL="285750" indent="-285750" algn="just">
              <a:lnSpc>
                <a:spcPct val="80000"/>
              </a:lnSpc>
              <a:spcBef>
                <a:spcPts val="592"/>
              </a:spcBef>
              <a:buClr>
                <a:schemeClr val="bg1"/>
              </a:buClr>
              <a:buSzPct val="95000"/>
            </a:pPr>
            <a:r>
              <a:rPr lang="en-IN" sz="1600" dirty="0">
                <a:solidFill>
                  <a:srgbClr val="FFFFFF"/>
                </a:solidFill>
              </a:rPr>
              <a:t>These </a:t>
            </a:r>
            <a:r>
              <a:rPr lang="en-IN" sz="1600" b="1" dirty="0">
                <a:solidFill>
                  <a:srgbClr val="FFFF00"/>
                </a:solidFill>
              </a:rPr>
              <a:t>prevent conception by blocking the entry of sperms through the cervix</a:t>
            </a:r>
            <a:r>
              <a:rPr lang="en-IN" sz="1600" dirty="0">
                <a:solidFill>
                  <a:srgbClr val="FFFF00"/>
                </a:solidFill>
              </a:rPr>
              <a:t>. </a:t>
            </a:r>
            <a:endParaRPr lang="en-IN" sz="1600" dirty="0">
              <a:solidFill>
                <a:srgbClr val="FFFFFF"/>
              </a:solidFill>
            </a:endParaRPr>
          </a:p>
          <a:p>
            <a:pPr marL="285750" indent="-285750" algn="just">
              <a:lnSpc>
                <a:spcPct val="80000"/>
              </a:lnSpc>
              <a:spcBef>
                <a:spcPts val="592"/>
              </a:spcBef>
              <a:buClr>
                <a:schemeClr val="bg1"/>
              </a:buClr>
              <a:buSzPct val="95000"/>
            </a:pPr>
            <a:r>
              <a:rPr lang="en-IN" sz="1600" dirty="0">
                <a:solidFill>
                  <a:srgbClr val="FFFFFF"/>
                </a:solidFill>
              </a:rPr>
              <a:t>There are </a:t>
            </a:r>
            <a:r>
              <a:rPr lang="en-IN" sz="1600" b="1" dirty="0">
                <a:solidFill>
                  <a:srgbClr val="FFFF00"/>
                </a:solidFill>
              </a:rPr>
              <a:t>Spermicidal creams, jellies and foams</a:t>
            </a:r>
            <a:r>
              <a:rPr lang="en-IN" sz="1600" dirty="0">
                <a:solidFill>
                  <a:srgbClr val="FFFF00"/>
                </a:solidFill>
              </a:rPr>
              <a:t> </a:t>
            </a:r>
            <a:r>
              <a:rPr lang="en-IN" sz="1600" dirty="0">
                <a:solidFill>
                  <a:srgbClr val="FFFFFF"/>
                </a:solidFill>
              </a:rPr>
              <a:t>which are usually </a:t>
            </a:r>
            <a:r>
              <a:rPr lang="en-IN" sz="1600" b="1" dirty="0">
                <a:solidFill>
                  <a:srgbClr val="FFFF00"/>
                </a:solidFill>
              </a:rPr>
              <a:t>used along with these barriers to increase their contraceptive efficiency</a:t>
            </a:r>
            <a:r>
              <a:rPr lang="en-IN" sz="1600" dirty="0">
                <a:solidFill>
                  <a:srgbClr val="FFFFFF"/>
                </a:solidFill>
              </a:rPr>
              <a:t>.</a:t>
            </a:r>
          </a:p>
        </p:txBody>
      </p:sp>
      <p:grpSp>
        <p:nvGrpSpPr>
          <p:cNvPr id="5" name="Google Shape;258;p26">
            <a:extLst>
              <a:ext uri="{FF2B5EF4-FFF2-40B4-BE49-F238E27FC236}">
                <a16:creationId xmlns:a16="http://schemas.microsoft.com/office/drawing/2014/main" id="{A1BC75AF-B756-E245-8707-2C5E03423AFA}"/>
              </a:ext>
            </a:extLst>
          </p:cNvPr>
          <p:cNvGrpSpPr/>
          <p:nvPr/>
        </p:nvGrpSpPr>
        <p:grpSpPr>
          <a:xfrm>
            <a:off x="5480758" y="553169"/>
            <a:ext cx="1741489" cy="1824223"/>
            <a:chOff x="467544" y="2898835"/>
            <a:chExt cx="2168826" cy="1842890"/>
          </a:xfrm>
        </p:grpSpPr>
        <p:sp>
          <p:nvSpPr>
            <p:cNvPr id="6" name="Google Shape;259;p26">
              <a:extLst>
                <a:ext uri="{FF2B5EF4-FFF2-40B4-BE49-F238E27FC236}">
                  <a16:creationId xmlns:a16="http://schemas.microsoft.com/office/drawing/2014/main" id="{A91D9594-5BF8-3B4F-8267-7C82CE5BED06}"/>
                </a:ext>
              </a:extLst>
            </p:cNvPr>
            <p:cNvSpPr/>
            <p:nvPr/>
          </p:nvSpPr>
          <p:spPr>
            <a:xfrm>
              <a:off x="900150" y="4430840"/>
              <a:ext cx="1525610" cy="310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b="1">
                  <a:solidFill>
                    <a:schemeClr val="lt1"/>
                  </a:solidFill>
                  <a:latin typeface="Calibri"/>
                  <a:ea typeface="Calibri"/>
                  <a:cs typeface="Calibri"/>
                  <a:sym typeface="Calibri"/>
                </a:rPr>
                <a:t>Diaphragms</a:t>
              </a:r>
              <a:endParaRPr>
                <a:solidFill>
                  <a:schemeClr val="lt1"/>
                </a:solidFill>
                <a:latin typeface="Calibri"/>
                <a:ea typeface="Calibri"/>
                <a:cs typeface="Calibri"/>
                <a:sym typeface="Calibri"/>
              </a:endParaRPr>
            </a:p>
          </p:txBody>
        </p:sp>
        <p:pic>
          <p:nvPicPr>
            <p:cNvPr id="7" name="Google Shape;260;p26" descr="http://sites.path.org/rhtech/files/2013/03/Diaphragms_CBAS.jpg">
              <a:extLst>
                <a:ext uri="{FF2B5EF4-FFF2-40B4-BE49-F238E27FC236}">
                  <a16:creationId xmlns:a16="http://schemas.microsoft.com/office/drawing/2014/main" id="{FB03CF7E-C301-B34E-92CC-50A8E2174ED3}"/>
                </a:ext>
              </a:extLst>
            </p:cNvPr>
            <p:cNvPicPr preferRelativeResize="0"/>
            <p:nvPr/>
          </p:nvPicPr>
          <p:blipFill rotWithShape="1">
            <a:blip r:embed="rId3">
              <a:alphaModFix/>
            </a:blip>
            <a:srcRect l="6208" t="8773" r="6651" b="8743"/>
            <a:stretch/>
          </p:blipFill>
          <p:spPr>
            <a:xfrm>
              <a:off x="467544" y="2898835"/>
              <a:ext cx="2168826" cy="1538358"/>
            </a:xfrm>
            <a:prstGeom prst="rect">
              <a:avLst/>
            </a:prstGeom>
            <a:noFill/>
            <a:ln>
              <a:noFill/>
            </a:ln>
          </p:spPr>
        </p:pic>
      </p:grpSp>
      <p:grpSp>
        <p:nvGrpSpPr>
          <p:cNvPr id="8" name="Google Shape;261;p26">
            <a:extLst>
              <a:ext uri="{FF2B5EF4-FFF2-40B4-BE49-F238E27FC236}">
                <a16:creationId xmlns:a16="http://schemas.microsoft.com/office/drawing/2014/main" id="{2DE02DEF-7484-1444-ACA1-91D596AD8970}"/>
              </a:ext>
            </a:extLst>
          </p:cNvPr>
          <p:cNvGrpSpPr/>
          <p:nvPr/>
        </p:nvGrpSpPr>
        <p:grpSpPr>
          <a:xfrm>
            <a:off x="5480758" y="2522478"/>
            <a:ext cx="1781067" cy="1695911"/>
            <a:chOff x="3275856" y="2448238"/>
            <a:chExt cx="2391695" cy="2608975"/>
          </a:xfrm>
        </p:grpSpPr>
        <p:sp>
          <p:nvSpPr>
            <p:cNvPr id="9" name="Google Shape;262;p26">
              <a:extLst>
                <a:ext uri="{FF2B5EF4-FFF2-40B4-BE49-F238E27FC236}">
                  <a16:creationId xmlns:a16="http://schemas.microsoft.com/office/drawing/2014/main" id="{B2622D4D-3306-AA45-BEBE-D89C7108F5BA}"/>
                </a:ext>
              </a:extLst>
            </p:cNvPr>
            <p:cNvSpPr/>
            <p:nvPr/>
          </p:nvSpPr>
          <p:spPr>
            <a:xfrm>
              <a:off x="3961705" y="4583794"/>
              <a:ext cx="1652698" cy="4734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b="1">
                  <a:solidFill>
                    <a:schemeClr val="lt1"/>
                  </a:solidFill>
                  <a:latin typeface="Calibri"/>
                  <a:ea typeface="Calibri"/>
                  <a:cs typeface="Calibri"/>
                  <a:sym typeface="Calibri"/>
                </a:rPr>
                <a:t>Cervical caps </a:t>
              </a:r>
              <a:endParaRPr>
                <a:solidFill>
                  <a:schemeClr val="lt1"/>
                </a:solidFill>
                <a:latin typeface="Calibri"/>
                <a:ea typeface="Calibri"/>
                <a:cs typeface="Calibri"/>
                <a:sym typeface="Calibri"/>
              </a:endParaRPr>
            </a:p>
          </p:txBody>
        </p:sp>
        <p:pic>
          <p:nvPicPr>
            <p:cNvPr id="10" name="Google Shape;263;p26" descr="http://www.cervicalbarriers.org/downloads/Images/3_caps.JPG">
              <a:extLst>
                <a:ext uri="{FF2B5EF4-FFF2-40B4-BE49-F238E27FC236}">
                  <a16:creationId xmlns:a16="http://schemas.microsoft.com/office/drawing/2014/main" id="{E8328B8B-A017-1E45-BF50-67868E64C81E}"/>
                </a:ext>
              </a:extLst>
            </p:cNvPr>
            <p:cNvPicPr preferRelativeResize="0"/>
            <p:nvPr/>
          </p:nvPicPr>
          <p:blipFill rotWithShape="1">
            <a:blip r:embed="rId4">
              <a:alphaModFix/>
            </a:blip>
            <a:srcRect l="21419" t="8741" r="16684" b="16920"/>
            <a:stretch/>
          </p:blipFill>
          <p:spPr>
            <a:xfrm>
              <a:off x="3275856" y="2448238"/>
              <a:ext cx="2391695" cy="2154352"/>
            </a:xfrm>
            <a:prstGeom prst="rect">
              <a:avLst/>
            </a:prstGeom>
            <a:noFill/>
            <a:ln>
              <a:noFill/>
            </a:ln>
          </p:spPr>
        </p:pic>
      </p:grpSp>
      <p:grpSp>
        <p:nvGrpSpPr>
          <p:cNvPr id="11" name="Google Shape;264;p26">
            <a:extLst>
              <a:ext uri="{FF2B5EF4-FFF2-40B4-BE49-F238E27FC236}">
                <a16:creationId xmlns:a16="http://schemas.microsoft.com/office/drawing/2014/main" id="{FE77E1CE-B0F8-4842-B672-DD4EE743995A}"/>
              </a:ext>
            </a:extLst>
          </p:cNvPr>
          <p:cNvGrpSpPr/>
          <p:nvPr/>
        </p:nvGrpSpPr>
        <p:grpSpPr>
          <a:xfrm>
            <a:off x="7317781" y="523761"/>
            <a:ext cx="1667383" cy="1830623"/>
            <a:chOff x="6483229" y="2307444"/>
            <a:chExt cx="1977203" cy="2442958"/>
          </a:xfrm>
        </p:grpSpPr>
        <p:sp>
          <p:nvSpPr>
            <p:cNvPr id="12" name="Google Shape;265;p26">
              <a:extLst>
                <a:ext uri="{FF2B5EF4-FFF2-40B4-BE49-F238E27FC236}">
                  <a16:creationId xmlns:a16="http://schemas.microsoft.com/office/drawing/2014/main" id="{839D4674-24D1-0146-958D-5156B9B94389}"/>
                </a:ext>
              </a:extLst>
            </p:cNvPr>
            <p:cNvSpPr/>
            <p:nvPr/>
          </p:nvSpPr>
          <p:spPr>
            <a:xfrm>
              <a:off x="7212292" y="4339730"/>
              <a:ext cx="859915" cy="4106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b="1">
                  <a:solidFill>
                    <a:schemeClr val="lt1"/>
                  </a:solidFill>
                  <a:latin typeface="Calibri"/>
                  <a:ea typeface="Calibri"/>
                  <a:cs typeface="Calibri"/>
                  <a:sym typeface="Calibri"/>
                </a:rPr>
                <a:t>Vaults</a:t>
              </a:r>
              <a:endParaRPr>
                <a:solidFill>
                  <a:schemeClr val="lt1"/>
                </a:solidFill>
                <a:latin typeface="Calibri"/>
                <a:ea typeface="Calibri"/>
                <a:cs typeface="Calibri"/>
                <a:sym typeface="Calibri"/>
              </a:endParaRPr>
            </a:p>
          </p:txBody>
        </p:sp>
        <p:pic>
          <p:nvPicPr>
            <p:cNvPr id="13" name="Google Shape;266;p26" descr="https://upload.wikimedia.org/wikipedia/commons/b/b1/Cape_cervicale.jpg">
              <a:extLst>
                <a:ext uri="{FF2B5EF4-FFF2-40B4-BE49-F238E27FC236}">
                  <a16:creationId xmlns:a16="http://schemas.microsoft.com/office/drawing/2014/main" id="{7F2AA803-73F3-2847-927F-08114B85DCA8}"/>
                </a:ext>
              </a:extLst>
            </p:cNvPr>
            <p:cNvPicPr preferRelativeResize="0"/>
            <p:nvPr/>
          </p:nvPicPr>
          <p:blipFill rotWithShape="1">
            <a:blip r:embed="rId5">
              <a:alphaModFix/>
            </a:blip>
            <a:srcRect l="3308"/>
            <a:stretch/>
          </p:blipFill>
          <p:spPr>
            <a:xfrm>
              <a:off x="6483229" y="2307444"/>
              <a:ext cx="1977203" cy="2032138"/>
            </a:xfrm>
            <a:prstGeom prst="rect">
              <a:avLst/>
            </a:prstGeom>
            <a:noFill/>
            <a:ln>
              <a:noFill/>
            </a:ln>
          </p:spPr>
        </p:pic>
      </p:grpSp>
      <p:grpSp>
        <p:nvGrpSpPr>
          <p:cNvPr id="14" name="Google Shape;267;p26">
            <a:extLst>
              <a:ext uri="{FF2B5EF4-FFF2-40B4-BE49-F238E27FC236}">
                <a16:creationId xmlns:a16="http://schemas.microsoft.com/office/drawing/2014/main" id="{C3A9739C-112C-4146-ABAD-C0152A0338FA}"/>
              </a:ext>
            </a:extLst>
          </p:cNvPr>
          <p:cNvGrpSpPr/>
          <p:nvPr/>
        </p:nvGrpSpPr>
        <p:grpSpPr>
          <a:xfrm>
            <a:off x="7302304" y="2516041"/>
            <a:ext cx="1781067" cy="1702348"/>
            <a:chOff x="5868144" y="3073524"/>
            <a:chExt cx="3168352" cy="2273990"/>
          </a:xfrm>
        </p:grpSpPr>
        <p:pic>
          <p:nvPicPr>
            <p:cNvPr id="15" name="Google Shape;268;p26" descr="http://www.menshealth.com/sites/menshealth.com/files/2014/06/STD.jpg">
              <a:extLst>
                <a:ext uri="{FF2B5EF4-FFF2-40B4-BE49-F238E27FC236}">
                  <a16:creationId xmlns:a16="http://schemas.microsoft.com/office/drawing/2014/main" id="{28E4DC6C-CE55-A245-901A-440DC6C69529}"/>
                </a:ext>
              </a:extLst>
            </p:cNvPr>
            <p:cNvPicPr preferRelativeResize="0"/>
            <p:nvPr/>
          </p:nvPicPr>
          <p:blipFill rotWithShape="1">
            <a:blip r:embed="rId6">
              <a:alphaModFix/>
            </a:blip>
            <a:srcRect/>
            <a:stretch/>
          </p:blipFill>
          <p:spPr>
            <a:xfrm>
              <a:off x="5895677" y="3073524"/>
              <a:ext cx="3068811" cy="1944216"/>
            </a:xfrm>
            <a:prstGeom prst="rect">
              <a:avLst/>
            </a:prstGeom>
            <a:noFill/>
            <a:ln>
              <a:noFill/>
            </a:ln>
          </p:spPr>
        </p:pic>
        <p:sp>
          <p:nvSpPr>
            <p:cNvPr id="16" name="Google Shape;269;p26">
              <a:extLst>
                <a:ext uri="{FF2B5EF4-FFF2-40B4-BE49-F238E27FC236}">
                  <a16:creationId xmlns:a16="http://schemas.microsoft.com/office/drawing/2014/main" id="{870766A0-FA6F-374B-AC47-422447AA73F6}"/>
                </a:ext>
              </a:extLst>
            </p:cNvPr>
            <p:cNvSpPr txBox="1"/>
            <p:nvPr/>
          </p:nvSpPr>
          <p:spPr>
            <a:xfrm>
              <a:off x="5868144" y="4936441"/>
              <a:ext cx="3168352" cy="4110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b="1">
                  <a:solidFill>
                    <a:schemeClr val="lt1"/>
                  </a:solidFill>
                  <a:latin typeface="Calibri"/>
                  <a:ea typeface="Calibri"/>
                  <a:cs typeface="Calibri"/>
                  <a:sym typeface="Calibri"/>
                </a:rPr>
                <a:t>Condoms</a:t>
              </a:r>
              <a:endParaRPr b="1">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44">
                                            <p:txEl>
                                              <p:pRg st="0" end="0"/>
                                            </p:txEl>
                                          </p:spTgt>
                                        </p:tgtEl>
                                        <p:attrNameLst>
                                          <p:attrName>style.visibility</p:attrName>
                                        </p:attrNameLst>
                                      </p:cBhvr>
                                      <p:to>
                                        <p:strVal val="visible"/>
                                      </p:to>
                                    </p:set>
                                    <p:anim calcmode="lin" valueType="num">
                                      <p:cBhvr additive="base">
                                        <p:cTn id="20" dur="500"/>
                                        <p:tgtEl>
                                          <p:spTgt spid="2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4">
                                            <p:txEl>
                                              <p:pRg st="1" end="1"/>
                                            </p:txEl>
                                          </p:spTgt>
                                        </p:tgtEl>
                                        <p:attrNameLst>
                                          <p:attrName>style.visibility</p:attrName>
                                        </p:attrNameLst>
                                      </p:cBhvr>
                                      <p:to>
                                        <p:strVal val="visible"/>
                                      </p:to>
                                    </p:set>
                                    <p:anim calcmode="lin" valueType="num">
                                      <p:cBhvr additive="base">
                                        <p:cTn id="25" dur="500"/>
                                        <p:tgtEl>
                                          <p:spTgt spid="24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44">
                                            <p:txEl>
                                              <p:pRg st="2" end="2"/>
                                            </p:txEl>
                                          </p:spTgt>
                                        </p:tgtEl>
                                        <p:attrNameLst>
                                          <p:attrName>style.visibility</p:attrName>
                                        </p:attrNameLst>
                                      </p:cBhvr>
                                      <p:to>
                                        <p:strVal val="visible"/>
                                      </p:to>
                                    </p:set>
                                    <p:anim calcmode="lin" valueType="num">
                                      <p:cBhvr additive="base">
                                        <p:cTn id="30" dur="500"/>
                                        <p:tgtEl>
                                          <p:spTgt spid="2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4">
                                            <p:txEl>
                                              <p:pRg st="3" end="3"/>
                                            </p:txEl>
                                          </p:spTgt>
                                        </p:tgtEl>
                                        <p:attrNameLst>
                                          <p:attrName>style.visibility</p:attrName>
                                        </p:attrNameLst>
                                      </p:cBhvr>
                                      <p:to>
                                        <p:strVal val="visible"/>
                                      </p:to>
                                    </p:set>
                                    <p:anim calcmode="lin" valueType="num">
                                      <p:cBhvr additive="base">
                                        <p:cTn id="35" dur="500"/>
                                        <p:tgtEl>
                                          <p:spTgt spid="24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4">
                                            <p:txEl>
                                              <p:pRg st="4" end="4"/>
                                            </p:txEl>
                                          </p:spTgt>
                                        </p:tgtEl>
                                        <p:attrNameLst>
                                          <p:attrName>style.visibility</p:attrName>
                                        </p:attrNameLst>
                                      </p:cBhvr>
                                      <p:to>
                                        <p:strVal val="visible"/>
                                      </p:to>
                                    </p:set>
                                    <p:anim calcmode="lin" valueType="num">
                                      <p:cBhvr additive="base">
                                        <p:cTn id="40" dur="500"/>
                                        <p:tgtEl>
                                          <p:spTgt spid="24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44">
                                            <p:txEl>
                                              <p:pRg st="5" end="5"/>
                                            </p:txEl>
                                          </p:spTgt>
                                        </p:tgtEl>
                                        <p:attrNameLst>
                                          <p:attrName>style.visibility</p:attrName>
                                        </p:attrNameLst>
                                      </p:cBhvr>
                                      <p:to>
                                        <p:strVal val="visible"/>
                                      </p:to>
                                    </p:set>
                                    <p:anim calcmode="lin" valueType="num">
                                      <p:cBhvr additive="base">
                                        <p:cTn id="45" dur="500"/>
                                        <p:tgtEl>
                                          <p:spTgt spid="24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44">
                                            <p:txEl>
                                              <p:pRg st="6" end="6"/>
                                            </p:txEl>
                                          </p:spTgt>
                                        </p:tgtEl>
                                        <p:attrNameLst>
                                          <p:attrName>style.visibility</p:attrName>
                                        </p:attrNameLst>
                                      </p:cBhvr>
                                      <p:to>
                                        <p:strVal val="visible"/>
                                      </p:to>
                                    </p:set>
                                    <p:anim calcmode="lin" valueType="num">
                                      <p:cBhvr additive="base">
                                        <p:cTn id="50" dur="500"/>
                                        <p:tgtEl>
                                          <p:spTgt spid="24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44">
                                            <p:txEl>
                                              <p:pRg st="7" end="7"/>
                                            </p:txEl>
                                          </p:spTgt>
                                        </p:tgtEl>
                                        <p:attrNameLst>
                                          <p:attrName>style.visibility</p:attrName>
                                        </p:attrNameLst>
                                      </p:cBhvr>
                                      <p:to>
                                        <p:strVal val="visible"/>
                                      </p:to>
                                    </p:set>
                                    <p:anim calcmode="lin" valueType="num">
                                      <p:cBhvr additive="base">
                                        <p:cTn id="55" dur="500"/>
                                        <p:tgtEl>
                                          <p:spTgt spid="24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44">
                                            <p:txEl>
                                              <p:pRg st="8" end="8"/>
                                            </p:txEl>
                                          </p:spTgt>
                                        </p:tgtEl>
                                        <p:attrNameLst>
                                          <p:attrName>style.visibility</p:attrName>
                                        </p:attrNameLst>
                                      </p:cBhvr>
                                      <p:to>
                                        <p:strVal val="visible"/>
                                      </p:to>
                                    </p:set>
                                    <p:anim calcmode="lin" valueType="num">
                                      <p:cBhvr additive="base">
                                        <p:cTn id="60" dur="500"/>
                                        <p:tgtEl>
                                          <p:spTgt spid="24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44">
                                            <p:txEl>
                                              <p:pRg st="9" end="9"/>
                                            </p:txEl>
                                          </p:spTgt>
                                        </p:tgtEl>
                                        <p:attrNameLst>
                                          <p:attrName>style.visibility</p:attrName>
                                        </p:attrNameLst>
                                      </p:cBhvr>
                                      <p:to>
                                        <p:strVal val="visible"/>
                                      </p:to>
                                    </p:set>
                                    <p:anim calcmode="lin" valueType="num">
                                      <p:cBhvr additive="base">
                                        <p:cTn id="65" dur="500"/>
                                        <p:tgtEl>
                                          <p:spTgt spid="24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7"/>
          <p:cNvSpPr txBox="1">
            <a:spLocks noGrp="1"/>
          </p:cNvSpPr>
          <p:nvPr>
            <p:ph type="title"/>
          </p:nvPr>
        </p:nvSpPr>
        <p:spPr>
          <a:xfrm>
            <a:off x="103246" y="134628"/>
            <a:ext cx="5574883" cy="4966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400"/>
              <a:buFont typeface="Calibri"/>
              <a:buNone/>
            </a:pPr>
            <a:r>
              <a:rPr lang="en-IN" sz="2000" b="1" dirty="0"/>
              <a:t>Intrauterine Devices (IUDs)</a:t>
            </a:r>
            <a:endParaRPr sz="2000" dirty="0"/>
          </a:p>
        </p:txBody>
      </p:sp>
      <p:sp>
        <p:nvSpPr>
          <p:cNvPr id="275" name="Google Shape;275;p27"/>
          <p:cNvSpPr txBox="1">
            <a:spLocks noGrp="1"/>
          </p:cNvSpPr>
          <p:nvPr>
            <p:ph type="body" idx="1"/>
          </p:nvPr>
        </p:nvSpPr>
        <p:spPr>
          <a:xfrm>
            <a:off x="103246" y="579194"/>
            <a:ext cx="5810857" cy="4116288"/>
          </a:xfrm>
          <a:prstGeom prst="rect">
            <a:avLst/>
          </a:prstGeom>
          <a:noFill/>
          <a:ln>
            <a:noFill/>
          </a:ln>
        </p:spPr>
        <p:txBody>
          <a:bodyPr spcFirstLastPara="1" wrap="square" lIns="91425" tIns="45700" rIns="91425" bIns="45700" anchor="t" anchorCtr="0">
            <a:noAutofit/>
          </a:bodyPr>
          <a:lstStyle/>
          <a:p>
            <a:pPr marL="285750" indent="-285750" algn="just">
              <a:lnSpc>
                <a:spcPct val="90000"/>
              </a:lnSpc>
              <a:spcBef>
                <a:spcPts val="0"/>
              </a:spcBef>
              <a:buClr>
                <a:schemeClr val="bg1"/>
              </a:buClr>
              <a:buSzPct val="95000"/>
            </a:pPr>
            <a:r>
              <a:rPr lang="en-IN" sz="1800" dirty="0"/>
              <a:t>IUDs are most widely accepted methods of contraception in India.</a:t>
            </a:r>
            <a:endParaRPr sz="1800" b="1" dirty="0"/>
          </a:p>
          <a:p>
            <a:pPr marL="285750" indent="-285750" algn="just">
              <a:lnSpc>
                <a:spcPct val="90000"/>
              </a:lnSpc>
              <a:spcBef>
                <a:spcPts val="592"/>
              </a:spcBef>
              <a:buClr>
                <a:schemeClr val="bg1"/>
              </a:buClr>
              <a:buSzPct val="95000"/>
            </a:pPr>
            <a:r>
              <a:rPr lang="en-IN" sz="1800" b="1" dirty="0"/>
              <a:t>IUDs </a:t>
            </a:r>
            <a:r>
              <a:rPr lang="en-IN" sz="1800" dirty="0"/>
              <a:t>devices are </a:t>
            </a:r>
            <a:r>
              <a:rPr lang="en-IN" sz="1800" b="1" dirty="0">
                <a:solidFill>
                  <a:srgbClr val="FFFF00"/>
                </a:solidFill>
              </a:rPr>
              <a:t>inserted by doctors </a:t>
            </a:r>
            <a:r>
              <a:rPr lang="en-IN" sz="1800" dirty="0"/>
              <a:t>or </a:t>
            </a:r>
            <a:r>
              <a:rPr lang="en-IN" sz="1800" b="1" dirty="0">
                <a:solidFill>
                  <a:srgbClr val="FFFF00"/>
                </a:solidFill>
              </a:rPr>
              <a:t>expert nurses </a:t>
            </a:r>
            <a:r>
              <a:rPr lang="en-IN" sz="1800" dirty="0"/>
              <a:t>in the uterus through vagina.</a:t>
            </a:r>
            <a:endParaRPr sz="1800" dirty="0"/>
          </a:p>
          <a:p>
            <a:pPr marL="285750" indent="-285750" algn="just">
              <a:lnSpc>
                <a:spcPct val="90000"/>
              </a:lnSpc>
              <a:spcBef>
                <a:spcPts val="592"/>
              </a:spcBef>
              <a:buClr>
                <a:schemeClr val="bg1"/>
              </a:buClr>
              <a:buSzPct val="95000"/>
            </a:pPr>
            <a:r>
              <a:rPr lang="en-IN" sz="1800" dirty="0"/>
              <a:t>Intra Uterine Devices which are presently available are;</a:t>
            </a:r>
            <a:endParaRPr sz="1800" dirty="0"/>
          </a:p>
          <a:p>
            <a:pPr marL="742950" lvl="1" indent="-285750" algn="just">
              <a:lnSpc>
                <a:spcPct val="90000"/>
              </a:lnSpc>
              <a:spcBef>
                <a:spcPts val="518"/>
              </a:spcBef>
              <a:buClr>
                <a:schemeClr val="bg1"/>
              </a:buClr>
              <a:buSzPct val="95000"/>
            </a:pPr>
            <a:r>
              <a:rPr lang="en-IN" sz="1800" b="1" dirty="0">
                <a:solidFill>
                  <a:srgbClr val="FFFF00"/>
                </a:solidFill>
              </a:rPr>
              <a:t>Non-medicated IUDs </a:t>
            </a:r>
            <a:r>
              <a:rPr lang="en-IN" sz="1800" dirty="0"/>
              <a:t>(e.g., </a:t>
            </a:r>
            <a:r>
              <a:rPr lang="en-IN" sz="1800" dirty="0" err="1"/>
              <a:t>Lippes</a:t>
            </a:r>
            <a:r>
              <a:rPr lang="en-IN" sz="1800" dirty="0"/>
              <a:t> loop), </a:t>
            </a:r>
            <a:endParaRPr sz="1800" dirty="0"/>
          </a:p>
          <a:p>
            <a:pPr marL="742950" lvl="1" indent="-285750" algn="just">
              <a:lnSpc>
                <a:spcPct val="90000"/>
              </a:lnSpc>
              <a:spcBef>
                <a:spcPts val="518"/>
              </a:spcBef>
              <a:buClr>
                <a:schemeClr val="bg1"/>
              </a:buClr>
              <a:buSzPct val="95000"/>
            </a:pPr>
            <a:r>
              <a:rPr lang="en-IN" sz="1800" b="1" dirty="0">
                <a:solidFill>
                  <a:srgbClr val="FFFF00"/>
                </a:solidFill>
              </a:rPr>
              <a:t>Copper releasing IUDs </a:t>
            </a:r>
            <a:r>
              <a:rPr lang="en-IN" sz="1800" dirty="0"/>
              <a:t>(</a:t>
            </a:r>
            <a:r>
              <a:rPr lang="en-IN" sz="1800" dirty="0" err="1"/>
              <a:t>CuT</a:t>
            </a:r>
            <a:r>
              <a:rPr lang="en-IN" sz="1800" dirty="0"/>
              <a:t>, Cu7, Multiload 375)</a:t>
            </a:r>
            <a:endParaRPr sz="1800" dirty="0"/>
          </a:p>
          <a:p>
            <a:pPr marL="742950" lvl="1" indent="-285750" algn="just">
              <a:lnSpc>
                <a:spcPct val="90000"/>
              </a:lnSpc>
              <a:spcBef>
                <a:spcPts val="518"/>
              </a:spcBef>
              <a:buClr>
                <a:schemeClr val="bg1"/>
              </a:buClr>
              <a:buSzPct val="95000"/>
            </a:pPr>
            <a:r>
              <a:rPr lang="en-IN" sz="1800" b="1" dirty="0">
                <a:solidFill>
                  <a:srgbClr val="FFFF00"/>
                </a:solidFill>
              </a:rPr>
              <a:t>Hormone releasing IUDs </a:t>
            </a:r>
            <a:r>
              <a:rPr lang="en-IN" sz="1800" dirty="0"/>
              <a:t>(</a:t>
            </a:r>
            <a:r>
              <a:rPr lang="en-IN" sz="1800" dirty="0" err="1"/>
              <a:t>Progestasert</a:t>
            </a:r>
            <a:r>
              <a:rPr lang="en-IN" sz="1800" dirty="0"/>
              <a:t>, LNG-20). </a:t>
            </a:r>
          </a:p>
          <a:p>
            <a:pPr marL="457200" lvl="1" indent="0" algn="just">
              <a:lnSpc>
                <a:spcPct val="90000"/>
              </a:lnSpc>
              <a:spcBef>
                <a:spcPts val="518"/>
              </a:spcBef>
              <a:buClr>
                <a:schemeClr val="bg1"/>
              </a:buClr>
              <a:buSzPct val="95000"/>
              <a:buNone/>
            </a:pPr>
            <a:endParaRPr lang="en-IN" sz="1800" dirty="0"/>
          </a:p>
          <a:p>
            <a:pPr marL="285750" indent="-285750" algn="just">
              <a:lnSpc>
                <a:spcPct val="80000"/>
              </a:lnSpc>
              <a:spcBef>
                <a:spcPts val="0"/>
              </a:spcBef>
              <a:buClr>
                <a:schemeClr val="bg1"/>
              </a:buClr>
              <a:buSzPct val="95000"/>
              <a:buFont typeface="Arial" panose="020B0604020202020204" pitchFamily="34" charset="0"/>
              <a:buChar char="•"/>
            </a:pPr>
            <a:r>
              <a:rPr lang="en-IN" sz="1800" dirty="0"/>
              <a:t>IUDs </a:t>
            </a:r>
            <a:r>
              <a:rPr lang="en-IN" sz="1800" b="1" dirty="0">
                <a:solidFill>
                  <a:srgbClr val="FFFF00"/>
                </a:solidFill>
              </a:rPr>
              <a:t>increase phagocytosis of sperms </a:t>
            </a:r>
            <a:r>
              <a:rPr lang="en-IN" sz="1800" dirty="0"/>
              <a:t>within the uterus </a:t>
            </a:r>
          </a:p>
          <a:p>
            <a:pPr marL="285750" indent="-285750" algn="just">
              <a:lnSpc>
                <a:spcPct val="80000"/>
              </a:lnSpc>
              <a:spcBef>
                <a:spcPts val="592"/>
              </a:spcBef>
              <a:buClr>
                <a:schemeClr val="bg1"/>
              </a:buClr>
              <a:buSzPct val="95000"/>
              <a:buFont typeface="Arial" panose="020B0604020202020204" pitchFamily="34" charset="0"/>
              <a:buChar char="•"/>
            </a:pPr>
            <a:r>
              <a:rPr lang="en-IN" sz="1800" b="1" dirty="0">
                <a:solidFill>
                  <a:srgbClr val="FFFF00"/>
                </a:solidFill>
              </a:rPr>
              <a:t>Copper (Cu) ions released suppress sperm motility</a:t>
            </a:r>
            <a:r>
              <a:rPr lang="en-IN" sz="1800" b="1" dirty="0"/>
              <a:t> and the </a:t>
            </a:r>
            <a:r>
              <a:rPr lang="en-IN" sz="1800" b="1" dirty="0">
                <a:solidFill>
                  <a:srgbClr val="FFFF00"/>
                </a:solidFill>
              </a:rPr>
              <a:t>fertilising capacity of sperms. </a:t>
            </a:r>
            <a:endParaRPr lang="en-IN" sz="1800" dirty="0"/>
          </a:p>
          <a:p>
            <a:pPr marL="285750" indent="-285750" algn="just">
              <a:lnSpc>
                <a:spcPct val="80000"/>
              </a:lnSpc>
              <a:spcBef>
                <a:spcPts val="592"/>
              </a:spcBef>
              <a:buClr>
                <a:schemeClr val="bg1"/>
              </a:buClr>
              <a:buSzPct val="95000"/>
              <a:buFont typeface="Arial" panose="020B0604020202020204" pitchFamily="34" charset="0"/>
              <a:buChar char="•"/>
            </a:pPr>
            <a:r>
              <a:rPr lang="en-IN" sz="1800" dirty="0"/>
              <a:t>The hormone releasing IUDs make the </a:t>
            </a:r>
            <a:r>
              <a:rPr lang="en-IN" sz="1800" b="1" dirty="0">
                <a:solidFill>
                  <a:srgbClr val="FFFF00"/>
                </a:solidFill>
              </a:rPr>
              <a:t>uterus unsuitable for implantation and the cervix hostile to the sperms. </a:t>
            </a:r>
            <a:endParaRPr lang="en-IN" sz="1800" dirty="0"/>
          </a:p>
          <a:p>
            <a:pPr marL="285750" indent="-285750" algn="just">
              <a:lnSpc>
                <a:spcPct val="80000"/>
              </a:lnSpc>
              <a:spcBef>
                <a:spcPts val="592"/>
              </a:spcBef>
              <a:buClr>
                <a:schemeClr val="bg1"/>
              </a:buClr>
              <a:buSzPct val="95000"/>
              <a:buFont typeface="Arial" panose="020B0604020202020204" pitchFamily="34" charset="0"/>
              <a:buChar char="•"/>
            </a:pPr>
            <a:r>
              <a:rPr lang="en-IN" sz="1800" dirty="0"/>
              <a:t>IUDs are </a:t>
            </a:r>
            <a:r>
              <a:rPr lang="en-IN" sz="1800" b="1" dirty="0">
                <a:solidFill>
                  <a:srgbClr val="FFFF00"/>
                </a:solidFill>
              </a:rPr>
              <a:t>ideal contraceptives for the females </a:t>
            </a:r>
            <a:r>
              <a:rPr lang="en-IN" sz="1800" dirty="0"/>
              <a:t>who want to delay pregnancy and/or space children.  </a:t>
            </a:r>
          </a:p>
        </p:txBody>
      </p:sp>
      <p:grpSp>
        <p:nvGrpSpPr>
          <p:cNvPr id="4" name="Google Shape;288;p29">
            <a:extLst>
              <a:ext uri="{FF2B5EF4-FFF2-40B4-BE49-F238E27FC236}">
                <a16:creationId xmlns:a16="http://schemas.microsoft.com/office/drawing/2014/main" id="{961FE7A5-192B-5D46-A750-26A60D02BBB1}"/>
              </a:ext>
            </a:extLst>
          </p:cNvPr>
          <p:cNvGrpSpPr/>
          <p:nvPr/>
        </p:nvGrpSpPr>
        <p:grpSpPr>
          <a:xfrm>
            <a:off x="6098182" y="31392"/>
            <a:ext cx="1246514" cy="1253371"/>
            <a:chOff x="6133356" y="1194892"/>
            <a:chExt cx="2759124" cy="4124809"/>
          </a:xfrm>
        </p:grpSpPr>
        <p:pic>
          <p:nvPicPr>
            <p:cNvPr id="5" name="Google Shape;289;p29" descr="https://c1.staticflickr.com/9/8334/8384238867_eac045af58.jpg">
              <a:extLst>
                <a:ext uri="{FF2B5EF4-FFF2-40B4-BE49-F238E27FC236}">
                  <a16:creationId xmlns:a16="http://schemas.microsoft.com/office/drawing/2014/main" id="{3D7AE8AC-1DF7-EA47-8D54-D3BEF1E78166}"/>
                </a:ext>
              </a:extLst>
            </p:cNvPr>
            <p:cNvPicPr preferRelativeResize="0"/>
            <p:nvPr/>
          </p:nvPicPr>
          <p:blipFill rotWithShape="1">
            <a:blip r:embed="rId3">
              <a:alphaModFix/>
            </a:blip>
            <a:srcRect/>
            <a:stretch/>
          </p:blipFill>
          <p:spPr>
            <a:xfrm>
              <a:off x="6133356" y="1194892"/>
              <a:ext cx="2759124" cy="3678832"/>
            </a:xfrm>
            <a:prstGeom prst="rect">
              <a:avLst/>
            </a:prstGeom>
            <a:noFill/>
            <a:ln>
              <a:noFill/>
            </a:ln>
          </p:spPr>
        </p:pic>
        <p:sp>
          <p:nvSpPr>
            <p:cNvPr id="6" name="Google Shape;290;p29">
              <a:extLst>
                <a:ext uri="{FF2B5EF4-FFF2-40B4-BE49-F238E27FC236}">
                  <a16:creationId xmlns:a16="http://schemas.microsoft.com/office/drawing/2014/main" id="{A3D0FD34-FC27-2347-AB23-81142236235A}"/>
                </a:ext>
              </a:extLst>
            </p:cNvPr>
            <p:cNvSpPr/>
            <p:nvPr/>
          </p:nvSpPr>
          <p:spPr>
            <a:xfrm>
              <a:off x="6618826" y="4679584"/>
              <a:ext cx="1977720" cy="6401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dirty="0" err="1">
                  <a:solidFill>
                    <a:schemeClr val="lt1"/>
                  </a:solidFill>
                  <a:latin typeface="Calibri"/>
                  <a:ea typeface="Calibri"/>
                  <a:cs typeface="Calibri"/>
                  <a:sym typeface="Calibri"/>
                </a:rPr>
                <a:t>Lippes</a:t>
              </a:r>
              <a:r>
                <a:rPr lang="en-IN" sz="1100" dirty="0">
                  <a:solidFill>
                    <a:schemeClr val="lt1"/>
                  </a:solidFill>
                  <a:latin typeface="Calibri"/>
                  <a:ea typeface="Calibri"/>
                  <a:cs typeface="Calibri"/>
                  <a:sym typeface="Calibri"/>
                </a:rPr>
                <a:t> loop</a:t>
              </a:r>
              <a:endParaRPr sz="1100" dirty="0">
                <a:solidFill>
                  <a:schemeClr val="lt1"/>
                </a:solidFill>
                <a:latin typeface="Calibri"/>
                <a:ea typeface="Calibri"/>
                <a:cs typeface="Calibri"/>
                <a:sym typeface="Calibri"/>
              </a:endParaRPr>
            </a:p>
          </p:txBody>
        </p:sp>
      </p:grpSp>
      <p:grpSp>
        <p:nvGrpSpPr>
          <p:cNvPr id="7" name="Google Shape;291;p29">
            <a:extLst>
              <a:ext uri="{FF2B5EF4-FFF2-40B4-BE49-F238E27FC236}">
                <a16:creationId xmlns:a16="http://schemas.microsoft.com/office/drawing/2014/main" id="{DF54ACC6-C4F6-BB4A-990F-E8C16C23C271}"/>
              </a:ext>
            </a:extLst>
          </p:cNvPr>
          <p:cNvGrpSpPr/>
          <p:nvPr/>
        </p:nvGrpSpPr>
        <p:grpSpPr>
          <a:xfrm>
            <a:off x="6108504" y="1331151"/>
            <a:ext cx="1246513" cy="1256453"/>
            <a:chOff x="3604786" y="1777380"/>
            <a:chExt cx="1840401" cy="2509012"/>
          </a:xfrm>
        </p:grpSpPr>
        <p:pic>
          <p:nvPicPr>
            <p:cNvPr id="8" name="Google Shape;292;p29" descr="http://www.arhp.org/MethodMatch/images/224x160/3.jpg">
              <a:extLst>
                <a:ext uri="{FF2B5EF4-FFF2-40B4-BE49-F238E27FC236}">
                  <a16:creationId xmlns:a16="http://schemas.microsoft.com/office/drawing/2014/main" id="{9CD9241C-14C3-C04F-9319-4A878F8506BA}"/>
                </a:ext>
              </a:extLst>
            </p:cNvPr>
            <p:cNvPicPr preferRelativeResize="0"/>
            <p:nvPr/>
          </p:nvPicPr>
          <p:blipFill rotWithShape="1">
            <a:blip r:embed="rId4">
              <a:alphaModFix/>
            </a:blip>
            <a:srcRect l="25080" r="16031"/>
            <a:stretch/>
          </p:blipFill>
          <p:spPr>
            <a:xfrm>
              <a:off x="3604786" y="1777380"/>
              <a:ext cx="1840401" cy="2232248"/>
            </a:xfrm>
            <a:prstGeom prst="rect">
              <a:avLst/>
            </a:prstGeom>
            <a:noFill/>
            <a:ln>
              <a:noFill/>
            </a:ln>
          </p:spPr>
        </p:pic>
        <p:sp>
          <p:nvSpPr>
            <p:cNvPr id="9" name="Google Shape;293;p29">
              <a:extLst>
                <a:ext uri="{FF2B5EF4-FFF2-40B4-BE49-F238E27FC236}">
                  <a16:creationId xmlns:a16="http://schemas.microsoft.com/office/drawing/2014/main" id="{EE4F6842-9778-8142-8255-63176A9F39CE}"/>
                </a:ext>
              </a:extLst>
            </p:cNvPr>
            <p:cNvSpPr/>
            <p:nvPr/>
          </p:nvSpPr>
          <p:spPr>
            <a:xfrm>
              <a:off x="3845858" y="3897981"/>
              <a:ext cx="1358256" cy="3884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dirty="0" err="1">
                  <a:solidFill>
                    <a:schemeClr val="lt1"/>
                  </a:solidFill>
                  <a:latin typeface="Calibri"/>
                  <a:ea typeface="Calibri"/>
                  <a:cs typeface="Calibri"/>
                  <a:sym typeface="Calibri"/>
                </a:rPr>
                <a:t>Progestasert</a:t>
              </a:r>
              <a:endParaRPr sz="1100" dirty="0">
                <a:solidFill>
                  <a:schemeClr val="lt1"/>
                </a:solidFill>
                <a:latin typeface="Calibri"/>
                <a:ea typeface="Calibri"/>
                <a:cs typeface="Calibri"/>
                <a:sym typeface="Calibri"/>
              </a:endParaRPr>
            </a:p>
          </p:txBody>
        </p:sp>
      </p:grpSp>
      <p:grpSp>
        <p:nvGrpSpPr>
          <p:cNvPr id="10" name="Google Shape;294;p29">
            <a:extLst>
              <a:ext uri="{FF2B5EF4-FFF2-40B4-BE49-F238E27FC236}">
                <a16:creationId xmlns:a16="http://schemas.microsoft.com/office/drawing/2014/main" id="{CD52CBF6-B1B9-8A48-AFEC-4D298D55F25F}"/>
              </a:ext>
            </a:extLst>
          </p:cNvPr>
          <p:cNvGrpSpPr/>
          <p:nvPr/>
        </p:nvGrpSpPr>
        <p:grpSpPr>
          <a:xfrm>
            <a:off x="7674824" y="31391"/>
            <a:ext cx="1578593" cy="2668813"/>
            <a:chOff x="104784" y="1815470"/>
            <a:chExt cx="2341347" cy="3962977"/>
          </a:xfrm>
        </p:grpSpPr>
        <p:pic>
          <p:nvPicPr>
            <p:cNvPr id="11" name="Google Shape;295;p29" descr="http://i.kinja-img.com/gawker-media/image/upload/s--4khjDAky--/17xi6f8w5djnzjpg.jpg">
              <a:extLst>
                <a:ext uri="{FF2B5EF4-FFF2-40B4-BE49-F238E27FC236}">
                  <a16:creationId xmlns:a16="http://schemas.microsoft.com/office/drawing/2014/main" id="{99A3C71A-9B09-DE44-9667-3719219DE9F8}"/>
                </a:ext>
              </a:extLst>
            </p:cNvPr>
            <p:cNvPicPr preferRelativeResize="0"/>
            <p:nvPr/>
          </p:nvPicPr>
          <p:blipFill rotWithShape="1">
            <a:blip r:embed="rId5">
              <a:alphaModFix/>
            </a:blip>
            <a:srcRect/>
            <a:stretch/>
          </p:blipFill>
          <p:spPr>
            <a:xfrm>
              <a:off x="153974" y="3772050"/>
              <a:ext cx="1839550" cy="1659930"/>
            </a:xfrm>
            <a:prstGeom prst="rect">
              <a:avLst/>
            </a:prstGeom>
            <a:noFill/>
            <a:ln>
              <a:noFill/>
            </a:ln>
          </p:spPr>
        </p:pic>
        <p:pic>
          <p:nvPicPr>
            <p:cNvPr id="12" name="Google Shape;296;p29" descr="http://pixel.nymag.com/imgs/fashion/daily/2015/11/23/23-iud-2.w529.h352.jpg">
              <a:extLst>
                <a:ext uri="{FF2B5EF4-FFF2-40B4-BE49-F238E27FC236}">
                  <a16:creationId xmlns:a16="http://schemas.microsoft.com/office/drawing/2014/main" id="{695E3900-4613-304B-8880-991E6CD69F1F}"/>
                </a:ext>
              </a:extLst>
            </p:cNvPr>
            <p:cNvPicPr preferRelativeResize="0"/>
            <p:nvPr/>
          </p:nvPicPr>
          <p:blipFill rotWithShape="1">
            <a:blip r:embed="rId6">
              <a:alphaModFix/>
            </a:blip>
            <a:srcRect/>
            <a:stretch/>
          </p:blipFill>
          <p:spPr>
            <a:xfrm>
              <a:off x="197713" y="1815470"/>
              <a:ext cx="1795810" cy="1659928"/>
            </a:xfrm>
            <a:prstGeom prst="rect">
              <a:avLst/>
            </a:prstGeom>
            <a:noFill/>
            <a:ln>
              <a:noFill/>
            </a:ln>
          </p:spPr>
        </p:pic>
        <p:sp>
          <p:nvSpPr>
            <p:cNvPr id="13" name="Google Shape;297;p29">
              <a:extLst>
                <a:ext uri="{FF2B5EF4-FFF2-40B4-BE49-F238E27FC236}">
                  <a16:creationId xmlns:a16="http://schemas.microsoft.com/office/drawing/2014/main" id="{DB6E1C3B-FDD6-BD42-933A-412D44D6E4A9}"/>
                </a:ext>
              </a:extLst>
            </p:cNvPr>
            <p:cNvSpPr/>
            <p:nvPr/>
          </p:nvSpPr>
          <p:spPr>
            <a:xfrm>
              <a:off x="104784" y="5390036"/>
              <a:ext cx="2341347" cy="3884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b="1">
                  <a:solidFill>
                    <a:schemeClr val="lt1"/>
                  </a:solidFill>
                  <a:latin typeface="Calibri"/>
                  <a:ea typeface="Calibri"/>
                  <a:cs typeface="Calibri"/>
                  <a:sym typeface="Calibri"/>
                </a:rPr>
                <a:t>Copper releasing IUDs </a:t>
              </a:r>
              <a:endParaRPr sz="1100">
                <a:solidFill>
                  <a:schemeClr val="lt1"/>
                </a:solidFill>
                <a:latin typeface="Calibri"/>
                <a:ea typeface="Calibri"/>
                <a:cs typeface="Calibri"/>
                <a:sym typeface="Calibri"/>
              </a:endParaRPr>
            </a:p>
          </p:txBody>
        </p:sp>
      </p:grpSp>
      <p:pic>
        <p:nvPicPr>
          <p:cNvPr id="14" name="Google Shape;300;p29">
            <a:extLst>
              <a:ext uri="{FF2B5EF4-FFF2-40B4-BE49-F238E27FC236}">
                <a16:creationId xmlns:a16="http://schemas.microsoft.com/office/drawing/2014/main" id="{72EE0DC7-901A-8940-B213-9E2D43289898}"/>
              </a:ext>
            </a:extLst>
          </p:cNvPr>
          <p:cNvPicPr preferRelativeResize="0"/>
          <p:nvPr/>
        </p:nvPicPr>
        <p:blipFill rotWithShape="1">
          <a:blip r:embed="rId7">
            <a:alphaModFix/>
          </a:blip>
          <a:srcRect l="11813" t="24898" r="46679" b="16040"/>
          <a:stretch/>
        </p:blipFill>
        <p:spPr>
          <a:xfrm>
            <a:off x="6131346" y="2676834"/>
            <a:ext cx="1576643" cy="13127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anim calcmode="lin" valueType="num">
                                      <p:cBhvr additive="base">
                                        <p:cTn id="7" dur="500"/>
                                        <p:tgtEl>
                                          <p:spTgt spid="2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5">
                                            <p:txEl>
                                              <p:pRg st="1" end="1"/>
                                            </p:txEl>
                                          </p:spTgt>
                                        </p:tgtEl>
                                        <p:attrNameLst>
                                          <p:attrName>style.visibility</p:attrName>
                                        </p:attrNameLst>
                                      </p:cBhvr>
                                      <p:to>
                                        <p:strVal val="visible"/>
                                      </p:to>
                                    </p:set>
                                    <p:anim calcmode="lin" valueType="num">
                                      <p:cBhvr additive="base">
                                        <p:cTn id="12" dur="500"/>
                                        <p:tgtEl>
                                          <p:spTgt spid="2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5">
                                            <p:txEl>
                                              <p:pRg st="2" end="2"/>
                                            </p:txEl>
                                          </p:spTgt>
                                        </p:tgtEl>
                                        <p:attrNameLst>
                                          <p:attrName>style.visibility</p:attrName>
                                        </p:attrNameLst>
                                      </p:cBhvr>
                                      <p:to>
                                        <p:strVal val="visible"/>
                                      </p:to>
                                    </p:set>
                                    <p:anim calcmode="lin" valueType="num">
                                      <p:cBhvr additive="base">
                                        <p:cTn id="17" dur="500"/>
                                        <p:tgtEl>
                                          <p:spTgt spid="275">
                                            <p:txEl>
                                              <p:pRg st="2" end="2"/>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275">
                                            <p:txEl>
                                              <p:pRg st="3" end="3"/>
                                            </p:txEl>
                                          </p:spTgt>
                                        </p:tgtEl>
                                        <p:attrNameLst>
                                          <p:attrName>style.visibility</p:attrName>
                                        </p:attrNameLst>
                                      </p:cBhvr>
                                      <p:to>
                                        <p:strVal val="visible"/>
                                      </p:to>
                                    </p:set>
                                    <p:anim calcmode="lin" valueType="num">
                                      <p:cBhvr additive="base">
                                        <p:cTn id="21" dur="500"/>
                                        <p:tgtEl>
                                          <p:spTgt spid="275">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 presetClass="entr" presetSubtype="0" fill="hold" nodeType="afterEffect">
                                  <p:stCondLst>
                                    <p:cond delay="10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5">
                                            <p:txEl>
                                              <p:pRg st="4" end="4"/>
                                            </p:txEl>
                                          </p:spTgt>
                                        </p:tgtEl>
                                        <p:attrNameLst>
                                          <p:attrName>style.visibility</p:attrName>
                                        </p:attrNameLst>
                                      </p:cBhvr>
                                      <p:to>
                                        <p:strVal val="visible"/>
                                      </p:to>
                                    </p:set>
                                    <p:anim calcmode="lin" valueType="num">
                                      <p:cBhvr additive="base">
                                        <p:cTn id="29" dur="500"/>
                                        <p:tgtEl>
                                          <p:spTgt spid="275">
                                            <p:txEl>
                                              <p:pRg st="4" end="4"/>
                                            </p:txEl>
                                          </p:spTgt>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5">
                                            <p:txEl>
                                              <p:pRg st="5" end="5"/>
                                            </p:txEl>
                                          </p:spTgt>
                                        </p:tgtEl>
                                        <p:attrNameLst>
                                          <p:attrName>style.visibility</p:attrName>
                                        </p:attrNameLst>
                                      </p:cBhvr>
                                      <p:to>
                                        <p:strVal val="visible"/>
                                      </p:to>
                                    </p:set>
                                    <p:anim calcmode="lin" valueType="num">
                                      <p:cBhvr additive="base">
                                        <p:cTn id="37" dur="500"/>
                                        <p:tgtEl>
                                          <p:spTgt spid="275">
                                            <p:txEl>
                                              <p:pRg st="5" end="5"/>
                                            </p:txEl>
                                          </p:spTgt>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75">
                                            <p:txEl>
                                              <p:pRg st="7" end="7"/>
                                            </p:txEl>
                                          </p:spTgt>
                                        </p:tgtEl>
                                        <p:attrNameLst>
                                          <p:attrName>style.visibility</p:attrName>
                                        </p:attrNameLst>
                                      </p:cBhvr>
                                      <p:to>
                                        <p:strVal val="visible"/>
                                      </p:to>
                                    </p:set>
                                    <p:anim calcmode="lin" valueType="num">
                                      <p:cBhvr additive="base">
                                        <p:cTn id="47" dur="500"/>
                                        <p:tgtEl>
                                          <p:spTgt spid="27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75">
                                            <p:txEl>
                                              <p:pRg st="8" end="8"/>
                                            </p:txEl>
                                          </p:spTgt>
                                        </p:tgtEl>
                                        <p:attrNameLst>
                                          <p:attrName>style.visibility</p:attrName>
                                        </p:attrNameLst>
                                      </p:cBhvr>
                                      <p:to>
                                        <p:strVal val="visible"/>
                                      </p:to>
                                    </p:set>
                                    <p:anim calcmode="lin" valueType="num">
                                      <p:cBhvr additive="base">
                                        <p:cTn id="52" dur="500"/>
                                        <p:tgtEl>
                                          <p:spTgt spid="27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75">
                                            <p:txEl>
                                              <p:pRg st="9" end="9"/>
                                            </p:txEl>
                                          </p:spTgt>
                                        </p:tgtEl>
                                        <p:attrNameLst>
                                          <p:attrName>style.visibility</p:attrName>
                                        </p:attrNameLst>
                                      </p:cBhvr>
                                      <p:to>
                                        <p:strVal val="visible"/>
                                      </p:to>
                                    </p:set>
                                    <p:anim calcmode="lin" valueType="num">
                                      <p:cBhvr additive="base">
                                        <p:cTn id="57" dur="500"/>
                                        <p:tgtEl>
                                          <p:spTgt spid="27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75">
                                            <p:txEl>
                                              <p:pRg st="10" end="10"/>
                                            </p:txEl>
                                          </p:spTgt>
                                        </p:tgtEl>
                                        <p:attrNameLst>
                                          <p:attrName>style.visibility</p:attrName>
                                        </p:attrNameLst>
                                      </p:cBhvr>
                                      <p:to>
                                        <p:strVal val="visible"/>
                                      </p:to>
                                    </p:set>
                                    <p:anim calcmode="lin" valueType="num">
                                      <p:cBhvr additive="base">
                                        <p:cTn id="62" dur="500"/>
                                        <p:tgtEl>
                                          <p:spTgt spid="27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142879" y="8601"/>
            <a:ext cx="5021374" cy="59246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959"/>
              <a:buFont typeface="Calibri"/>
              <a:buNone/>
            </a:pPr>
            <a:r>
              <a:rPr lang="en-IN" sz="2000" b="1" dirty="0"/>
              <a:t>Oral contraceptives pills </a:t>
            </a:r>
            <a:r>
              <a:rPr lang="en-IN" sz="2000" b="1" i="1" dirty="0"/>
              <a:t>(Birth control pills)</a:t>
            </a:r>
            <a:endParaRPr sz="2000" i="1" dirty="0"/>
          </a:p>
        </p:txBody>
      </p:sp>
      <p:sp>
        <p:nvSpPr>
          <p:cNvPr id="307" name="Google Shape;307;p30"/>
          <p:cNvSpPr txBox="1">
            <a:spLocks noGrp="1"/>
          </p:cNvSpPr>
          <p:nvPr>
            <p:ph type="body" idx="1"/>
          </p:nvPr>
        </p:nvSpPr>
        <p:spPr>
          <a:xfrm>
            <a:off x="103229" y="526377"/>
            <a:ext cx="5622355" cy="3888461"/>
          </a:xfrm>
          <a:prstGeom prst="rect">
            <a:avLst/>
          </a:prstGeom>
          <a:noFill/>
          <a:ln>
            <a:noFill/>
          </a:ln>
        </p:spPr>
        <p:txBody>
          <a:bodyPr spcFirstLastPara="1" wrap="square" lIns="91425" tIns="45700" rIns="91425" bIns="45700" anchor="t" anchorCtr="0">
            <a:noAutofit/>
          </a:bodyPr>
          <a:lstStyle/>
          <a:p>
            <a:pPr marL="342900" lvl="0" algn="just">
              <a:spcBef>
                <a:spcPts val="0"/>
              </a:spcBef>
              <a:buSzPts val="2400"/>
            </a:pPr>
            <a:r>
              <a:rPr lang="en-IN" sz="1600" dirty="0"/>
              <a:t>Oral contraceptives pills/ tablets are </a:t>
            </a:r>
            <a:r>
              <a:rPr lang="en-IN" sz="1600" b="1" dirty="0">
                <a:solidFill>
                  <a:srgbClr val="FFFF00"/>
                </a:solidFill>
              </a:rPr>
              <a:t>well accepted by the females</a:t>
            </a:r>
            <a:r>
              <a:rPr lang="en-IN" sz="1600" dirty="0">
                <a:solidFill>
                  <a:srgbClr val="FFFF00"/>
                </a:solidFill>
              </a:rPr>
              <a:t>.</a:t>
            </a:r>
            <a:endParaRPr sz="1600" b="1" dirty="0">
              <a:solidFill>
                <a:srgbClr val="FFFF00"/>
              </a:solidFill>
            </a:endParaRPr>
          </a:p>
          <a:p>
            <a:pPr marL="342900" lvl="0" indent="-342900" algn="just" rtl="0">
              <a:spcBef>
                <a:spcPts val="480"/>
              </a:spcBef>
              <a:spcAft>
                <a:spcPts val="0"/>
              </a:spcAft>
              <a:buClr>
                <a:srgbClr val="FFFF00"/>
              </a:buClr>
              <a:buSzPts val="2400"/>
              <a:buChar char="•"/>
            </a:pPr>
            <a:r>
              <a:rPr lang="en-IN" sz="1600" b="1" dirty="0">
                <a:solidFill>
                  <a:srgbClr val="FFFF00"/>
                </a:solidFill>
              </a:rPr>
              <a:t>Oral administrated </a:t>
            </a:r>
            <a:r>
              <a:rPr lang="en-IN" sz="1600" b="1" dirty="0"/>
              <a:t>oral pills have small doses </a:t>
            </a:r>
            <a:r>
              <a:rPr lang="en-IN" sz="1600" dirty="0"/>
              <a:t>of either </a:t>
            </a:r>
            <a:endParaRPr sz="1600" dirty="0"/>
          </a:p>
          <a:p>
            <a:pPr marL="742950" lvl="1" indent="-285750" algn="just" rtl="0">
              <a:spcBef>
                <a:spcPts val="480"/>
              </a:spcBef>
              <a:spcAft>
                <a:spcPts val="0"/>
              </a:spcAft>
              <a:buClr>
                <a:srgbClr val="FFFF00"/>
              </a:buClr>
              <a:buSzPts val="2400"/>
              <a:buChar char="–"/>
            </a:pPr>
            <a:r>
              <a:rPr lang="en-IN" sz="1600" b="1" dirty="0">
                <a:solidFill>
                  <a:srgbClr val="FFFF00"/>
                </a:solidFill>
              </a:rPr>
              <a:t>Progestogens or </a:t>
            </a:r>
            <a:endParaRPr sz="1600" dirty="0"/>
          </a:p>
          <a:p>
            <a:pPr marL="742950" lvl="1" indent="-285750" algn="just" rtl="0">
              <a:spcBef>
                <a:spcPts val="480"/>
              </a:spcBef>
              <a:spcAft>
                <a:spcPts val="0"/>
              </a:spcAft>
              <a:buClr>
                <a:srgbClr val="FFFF00"/>
              </a:buClr>
              <a:buSzPts val="2400"/>
              <a:buChar char="–"/>
            </a:pPr>
            <a:r>
              <a:rPr lang="en-IN" sz="1600" b="1" dirty="0">
                <a:solidFill>
                  <a:srgbClr val="FFFF00"/>
                </a:solidFill>
              </a:rPr>
              <a:t>progestogen–</a:t>
            </a:r>
            <a:r>
              <a:rPr lang="en-IN" sz="1600" b="1" dirty="0" err="1">
                <a:solidFill>
                  <a:srgbClr val="FFFF00"/>
                </a:solidFill>
              </a:rPr>
              <a:t>estrogen</a:t>
            </a:r>
            <a:r>
              <a:rPr lang="en-IN" sz="1600" b="1" dirty="0">
                <a:solidFill>
                  <a:srgbClr val="FFFF00"/>
                </a:solidFill>
              </a:rPr>
              <a:t> combinations.</a:t>
            </a:r>
            <a:endParaRPr sz="1600" b="1" dirty="0">
              <a:solidFill>
                <a:srgbClr val="FFFF00"/>
              </a:solidFill>
            </a:endParaRPr>
          </a:p>
          <a:p>
            <a:pPr marL="0" lvl="0" indent="0" algn="just" rtl="0">
              <a:spcBef>
                <a:spcPts val="480"/>
              </a:spcBef>
              <a:spcAft>
                <a:spcPts val="0"/>
              </a:spcAft>
              <a:buClr>
                <a:schemeClr val="lt1"/>
              </a:buClr>
              <a:buSzPts val="2400"/>
              <a:buNone/>
            </a:pPr>
            <a:r>
              <a:rPr lang="en-IN" sz="1600" b="1" dirty="0">
                <a:solidFill>
                  <a:srgbClr val="FFFF00"/>
                </a:solidFill>
              </a:rPr>
              <a:t>Prescription </a:t>
            </a:r>
          </a:p>
          <a:p>
            <a:pPr marL="342900" lvl="0" indent="-342900" algn="just" rtl="0">
              <a:spcBef>
                <a:spcPts val="480"/>
              </a:spcBef>
              <a:spcAft>
                <a:spcPts val="0"/>
              </a:spcAft>
              <a:buClr>
                <a:schemeClr val="lt1"/>
              </a:buClr>
              <a:buSzPts val="2400"/>
              <a:buChar char="•"/>
            </a:pPr>
            <a:r>
              <a:rPr lang="en-IN" sz="1600" b="1" dirty="0"/>
              <a:t>Birth control pills have to be </a:t>
            </a:r>
            <a:r>
              <a:rPr lang="en-IN" sz="1600" b="1" dirty="0">
                <a:solidFill>
                  <a:srgbClr val="FFFF00"/>
                </a:solidFill>
              </a:rPr>
              <a:t>taken daily for a period of 21 days </a:t>
            </a:r>
            <a:r>
              <a:rPr lang="en-US" sz="1600" dirty="0"/>
              <a:t>with </a:t>
            </a:r>
            <a:r>
              <a:rPr lang="en-IN" sz="1600" dirty="0"/>
              <a:t>a </a:t>
            </a:r>
            <a:r>
              <a:rPr lang="en-IN" sz="1600" b="1" dirty="0">
                <a:solidFill>
                  <a:srgbClr val="FFFF00"/>
                </a:solidFill>
              </a:rPr>
              <a:t>gap of 7 days </a:t>
            </a:r>
            <a:r>
              <a:rPr lang="en-IN" sz="1600" dirty="0"/>
              <a:t>(</a:t>
            </a:r>
            <a:r>
              <a:rPr lang="en-IN" sz="1600" i="1" dirty="0"/>
              <a:t>during which menstruation occurs</a:t>
            </a:r>
            <a:r>
              <a:rPr lang="en-IN" sz="1600" dirty="0"/>
              <a:t>)</a:t>
            </a:r>
            <a:endParaRPr sz="1600" dirty="0"/>
          </a:p>
          <a:p>
            <a:pPr marL="0" lvl="0" indent="0" algn="just">
              <a:spcBef>
                <a:spcPts val="480"/>
              </a:spcBef>
              <a:buSzPts val="2400"/>
              <a:buNone/>
            </a:pPr>
            <a:r>
              <a:rPr lang="en-IN" sz="1600" b="1" dirty="0">
                <a:solidFill>
                  <a:srgbClr val="FFFF00"/>
                </a:solidFill>
              </a:rPr>
              <a:t>Effectiveness of of oral contraceptives pills </a:t>
            </a:r>
          </a:p>
          <a:p>
            <a:pPr marL="342900" lvl="0" algn="just">
              <a:spcBef>
                <a:spcPts val="480"/>
              </a:spcBef>
              <a:buSzPts val="2400"/>
            </a:pPr>
            <a:r>
              <a:rPr lang="en-IN" sz="1600" dirty="0"/>
              <a:t>Pills are very effective with </a:t>
            </a:r>
            <a:r>
              <a:rPr lang="en-IN" sz="1600" b="1" dirty="0">
                <a:solidFill>
                  <a:srgbClr val="FFFF00"/>
                </a:solidFill>
              </a:rPr>
              <a:t>lesser side effects. </a:t>
            </a:r>
          </a:p>
          <a:p>
            <a:pPr marL="342900" lvl="0" algn="just">
              <a:spcBef>
                <a:spcPts val="0"/>
              </a:spcBef>
              <a:buClr>
                <a:srgbClr val="FFFF00"/>
              </a:buClr>
              <a:buSzPts val="2400"/>
            </a:pPr>
            <a:r>
              <a:rPr lang="en-IN" sz="1600" b="1" dirty="0">
                <a:solidFill>
                  <a:srgbClr val="FFFF00"/>
                </a:solidFill>
              </a:rPr>
              <a:t>inhibit ovulation and implantation</a:t>
            </a:r>
            <a:r>
              <a:rPr lang="en-IN" sz="1600" b="1" dirty="0"/>
              <a:t>. </a:t>
            </a:r>
            <a:endParaRPr lang="en-IN" sz="1600" dirty="0"/>
          </a:p>
          <a:p>
            <a:pPr marL="342900" lvl="0" algn="just">
              <a:spcBef>
                <a:spcPts val="480"/>
              </a:spcBef>
              <a:buClr>
                <a:srgbClr val="FFFF00"/>
              </a:buClr>
              <a:buSzPts val="2400"/>
            </a:pPr>
            <a:r>
              <a:rPr lang="en-IN" sz="1600" b="1" dirty="0">
                <a:solidFill>
                  <a:srgbClr val="FFFF00"/>
                </a:solidFill>
              </a:rPr>
              <a:t>alter the quality of cervical mucus to prevent/retard entry of sperms. </a:t>
            </a:r>
            <a:endParaRPr lang="en-IN" sz="1600" dirty="0"/>
          </a:p>
        </p:txBody>
      </p:sp>
      <p:pic>
        <p:nvPicPr>
          <p:cNvPr id="4" name="Google Shape;330;p33" descr="Image result for progestogens PILLS IN INDIA">
            <a:extLst>
              <a:ext uri="{FF2B5EF4-FFF2-40B4-BE49-F238E27FC236}">
                <a16:creationId xmlns:a16="http://schemas.microsoft.com/office/drawing/2014/main" id="{E453A629-D3C4-E34D-8B46-2D847A1F7D2B}"/>
              </a:ext>
            </a:extLst>
          </p:cNvPr>
          <p:cNvPicPr preferRelativeResize="0"/>
          <p:nvPr/>
        </p:nvPicPr>
        <p:blipFill rotWithShape="1">
          <a:blip r:embed="rId3">
            <a:alphaModFix/>
          </a:blip>
          <a:srcRect/>
          <a:stretch/>
        </p:blipFill>
        <p:spPr>
          <a:xfrm>
            <a:off x="142879" y="4641925"/>
            <a:ext cx="2072480" cy="876556"/>
          </a:xfrm>
          <a:prstGeom prst="rect">
            <a:avLst/>
          </a:prstGeom>
          <a:noFill/>
          <a:ln>
            <a:noFill/>
          </a:ln>
        </p:spPr>
      </p:pic>
      <p:pic>
        <p:nvPicPr>
          <p:cNvPr id="5" name="Google Shape;331;p33" descr="Image result for progestogens PILLS IN INDIA">
            <a:extLst>
              <a:ext uri="{FF2B5EF4-FFF2-40B4-BE49-F238E27FC236}">
                <a16:creationId xmlns:a16="http://schemas.microsoft.com/office/drawing/2014/main" id="{F4096111-67F4-6C4B-A7E6-B479AAA9F463}"/>
              </a:ext>
            </a:extLst>
          </p:cNvPr>
          <p:cNvPicPr preferRelativeResize="0"/>
          <p:nvPr/>
        </p:nvPicPr>
        <p:blipFill rotWithShape="1">
          <a:blip r:embed="rId4">
            <a:alphaModFix/>
          </a:blip>
          <a:srcRect l="10086" t="6750" r="11299" b="10000"/>
          <a:stretch/>
        </p:blipFill>
        <p:spPr>
          <a:xfrm>
            <a:off x="5229664" y="4064974"/>
            <a:ext cx="1829011" cy="1123649"/>
          </a:xfrm>
          <a:prstGeom prst="rect">
            <a:avLst/>
          </a:prstGeom>
          <a:noFill/>
          <a:ln>
            <a:noFill/>
          </a:ln>
        </p:spPr>
      </p:pic>
      <p:pic>
        <p:nvPicPr>
          <p:cNvPr id="6" name="Google Shape;332;p33" descr="Related image">
            <a:extLst>
              <a:ext uri="{FF2B5EF4-FFF2-40B4-BE49-F238E27FC236}">
                <a16:creationId xmlns:a16="http://schemas.microsoft.com/office/drawing/2014/main" id="{413137A8-06E4-E049-889A-F1081D03A56D}"/>
              </a:ext>
            </a:extLst>
          </p:cNvPr>
          <p:cNvPicPr preferRelativeResize="0"/>
          <p:nvPr/>
        </p:nvPicPr>
        <p:blipFill rotWithShape="1">
          <a:blip r:embed="rId5">
            <a:alphaModFix/>
          </a:blip>
          <a:srcRect l="4645" t="8947" r="2023" b="10534"/>
          <a:stretch/>
        </p:blipFill>
        <p:spPr>
          <a:xfrm>
            <a:off x="7172110" y="72501"/>
            <a:ext cx="1829011" cy="1123649"/>
          </a:xfrm>
          <a:prstGeom prst="rect">
            <a:avLst/>
          </a:prstGeom>
          <a:noFill/>
          <a:ln>
            <a:noFill/>
          </a:ln>
        </p:spPr>
      </p:pic>
      <p:pic>
        <p:nvPicPr>
          <p:cNvPr id="7" name="Google Shape;333;p33" descr="Image result for progestogens PILLS IN INDIA">
            <a:extLst>
              <a:ext uri="{FF2B5EF4-FFF2-40B4-BE49-F238E27FC236}">
                <a16:creationId xmlns:a16="http://schemas.microsoft.com/office/drawing/2014/main" id="{46B9232A-DE0E-4341-BB2C-FF20DCE9C1DF}"/>
              </a:ext>
            </a:extLst>
          </p:cNvPr>
          <p:cNvPicPr preferRelativeResize="0"/>
          <p:nvPr/>
        </p:nvPicPr>
        <p:blipFill rotWithShape="1">
          <a:blip r:embed="rId6">
            <a:alphaModFix/>
          </a:blip>
          <a:srcRect/>
          <a:stretch/>
        </p:blipFill>
        <p:spPr>
          <a:xfrm>
            <a:off x="7058675" y="1371750"/>
            <a:ext cx="1829011" cy="1142361"/>
          </a:xfrm>
          <a:prstGeom prst="rect">
            <a:avLst/>
          </a:prstGeom>
          <a:noFill/>
          <a:ln>
            <a:noFill/>
          </a:ln>
        </p:spPr>
      </p:pic>
      <p:grpSp>
        <p:nvGrpSpPr>
          <p:cNvPr id="8" name="Google Shape;334;p33">
            <a:extLst>
              <a:ext uri="{FF2B5EF4-FFF2-40B4-BE49-F238E27FC236}">
                <a16:creationId xmlns:a16="http://schemas.microsoft.com/office/drawing/2014/main" id="{7AB3AEAA-4961-CF4D-ACFB-57135AF1D8E0}"/>
              </a:ext>
            </a:extLst>
          </p:cNvPr>
          <p:cNvGrpSpPr/>
          <p:nvPr/>
        </p:nvGrpSpPr>
        <p:grpSpPr>
          <a:xfrm>
            <a:off x="2488589" y="4090757"/>
            <a:ext cx="2467845" cy="1427724"/>
            <a:chOff x="2627784" y="1057300"/>
            <a:chExt cx="6516217" cy="2808312"/>
          </a:xfrm>
        </p:grpSpPr>
        <p:pic>
          <p:nvPicPr>
            <p:cNvPr id="9" name="Google Shape;335;p33" descr="Image result for progestogens PILLS IN INDIA">
              <a:extLst>
                <a:ext uri="{FF2B5EF4-FFF2-40B4-BE49-F238E27FC236}">
                  <a16:creationId xmlns:a16="http://schemas.microsoft.com/office/drawing/2014/main" id="{C82D6F07-8246-B54A-9911-6CA6041C1ECC}"/>
                </a:ext>
              </a:extLst>
            </p:cNvPr>
            <p:cNvPicPr preferRelativeResize="0"/>
            <p:nvPr/>
          </p:nvPicPr>
          <p:blipFill rotWithShape="1">
            <a:blip r:embed="rId7">
              <a:alphaModFix/>
            </a:blip>
            <a:srcRect t="6750" r="2547" b="5500"/>
            <a:stretch/>
          </p:blipFill>
          <p:spPr>
            <a:xfrm>
              <a:off x="2627784" y="1057300"/>
              <a:ext cx="6516217" cy="2808312"/>
            </a:xfrm>
            <a:prstGeom prst="rect">
              <a:avLst/>
            </a:prstGeom>
            <a:noFill/>
            <a:ln>
              <a:noFill/>
            </a:ln>
          </p:spPr>
        </p:pic>
        <p:pic>
          <p:nvPicPr>
            <p:cNvPr id="10" name="Google Shape;336;p33" descr="Image result for progestogens PILLS IN INDIA">
              <a:extLst>
                <a:ext uri="{FF2B5EF4-FFF2-40B4-BE49-F238E27FC236}">
                  <a16:creationId xmlns:a16="http://schemas.microsoft.com/office/drawing/2014/main" id="{C9F7C994-B643-6740-966B-541FFC145E4F}"/>
                </a:ext>
              </a:extLst>
            </p:cNvPr>
            <p:cNvPicPr preferRelativeResize="0"/>
            <p:nvPr/>
          </p:nvPicPr>
          <p:blipFill rotWithShape="1">
            <a:blip r:embed="rId8">
              <a:alphaModFix/>
            </a:blip>
            <a:srcRect l="14285" t="6821" b="9408"/>
            <a:stretch/>
          </p:blipFill>
          <p:spPr>
            <a:xfrm>
              <a:off x="6548146" y="1113657"/>
              <a:ext cx="2416340" cy="2103883"/>
            </a:xfrm>
            <a:prstGeom prst="rect">
              <a:avLst/>
            </a:prstGeom>
            <a:noFill/>
            <a:ln>
              <a:noFill/>
            </a:ln>
          </p:spPr>
        </p:pic>
      </p:grpSp>
      <p:pic>
        <p:nvPicPr>
          <p:cNvPr id="11" name="Google Shape;337;p33" descr="Related image">
            <a:extLst>
              <a:ext uri="{FF2B5EF4-FFF2-40B4-BE49-F238E27FC236}">
                <a16:creationId xmlns:a16="http://schemas.microsoft.com/office/drawing/2014/main" id="{C782F58E-4CB1-CE45-81F0-ED2071E7D68F}"/>
              </a:ext>
            </a:extLst>
          </p:cNvPr>
          <p:cNvPicPr preferRelativeResize="0"/>
          <p:nvPr/>
        </p:nvPicPr>
        <p:blipFill rotWithShape="1">
          <a:blip r:embed="rId9">
            <a:alphaModFix/>
            <a:extLst>
              <a:ext uri="{BEBA8EAE-BF5A-486C-A8C5-ECC9F3942E4B}">
                <a14:imgProps xmlns:a14="http://schemas.microsoft.com/office/drawing/2010/main">
                  <a14:imgLayer r:embed="rId10">
                    <a14:imgEffect>
                      <a14:backgroundRemoval t="10000" b="90000" l="10000" r="90000"/>
                    </a14:imgEffect>
                  </a14:imgLayer>
                </a14:imgProps>
              </a:ext>
            </a:extLst>
          </a:blip>
          <a:srcRect/>
          <a:stretch/>
        </p:blipFill>
        <p:spPr>
          <a:xfrm>
            <a:off x="5706884" y="2211719"/>
            <a:ext cx="1532405" cy="1754744"/>
          </a:xfrm>
          <a:prstGeom prst="rect">
            <a:avLst/>
          </a:prstGeom>
          <a:noFill/>
          <a:ln>
            <a:noFill/>
          </a:ln>
        </p:spPr>
      </p:pic>
      <p:pic>
        <p:nvPicPr>
          <p:cNvPr id="12" name="Google Shape;322;p32" descr="Untitled-1.gif">
            <a:extLst>
              <a:ext uri="{FF2B5EF4-FFF2-40B4-BE49-F238E27FC236}">
                <a16:creationId xmlns:a16="http://schemas.microsoft.com/office/drawing/2014/main" id="{74D6CE6F-910F-0B48-AEF9-53A93D36F99C}"/>
              </a:ext>
            </a:extLst>
          </p:cNvPr>
          <p:cNvPicPr preferRelativeResize="0"/>
          <p:nvPr/>
        </p:nvPicPr>
        <p:blipFill rotWithShape="1">
          <a:blip r:embed="rId11">
            <a:alphaModFix/>
          </a:blip>
          <a:srcRect/>
          <a:stretch/>
        </p:blipFill>
        <p:spPr>
          <a:xfrm>
            <a:off x="5557239" y="1236651"/>
            <a:ext cx="1353111" cy="8765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 calcmode="lin" valueType="num">
                                      <p:cBhvr additive="base">
                                        <p:cTn id="7" dur="500"/>
                                        <p:tgtEl>
                                          <p:spTgt spid="307">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
                                            <p:txEl>
                                              <p:pRg st="1" end="1"/>
                                            </p:txEl>
                                          </p:spTgt>
                                        </p:tgtEl>
                                        <p:attrNameLst>
                                          <p:attrName>style.visibility</p:attrName>
                                        </p:attrNameLst>
                                      </p:cBhvr>
                                      <p:to>
                                        <p:strVal val="visible"/>
                                      </p:to>
                                    </p:set>
                                    <p:anim calcmode="lin" valueType="num">
                                      <p:cBhvr additive="base">
                                        <p:cTn id="15" dur="500"/>
                                        <p:tgtEl>
                                          <p:spTgt spid="307">
                                            <p:txEl>
                                              <p:pRg st="1" end="1"/>
                                            </p:txEl>
                                          </p:spTgt>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07">
                                            <p:txEl>
                                              <p:pRg st="2" end="2"/>
                                            </p:txEl>
                                          </p:spTgt>
                                        </p:tgtEl>
                                        <p:attrNameLst>
                                          <p:attrName>style.visibility</p:attrName>
                                        </p:attrNameLst>
                                      </p:cBhvr>
                                      <p:to>
                                        <p:strVal val="visible"/>
                                      </p:to>
                                    </p:set>
                                    <p:anim calcmode="lin" valueType="num">
                                      <p:cBhvr additive="base">
                                        <p:cTn id="18" dur="500"/>
                                        <p:tgtEl>
                                          <p:spTgt spid="3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7">
                                            <p:txEl>
                                              <p:pRg st="3" end="3"/>
                                            </p:txEl>
                                          </p:spTgt>
                                        </p:tgtEl>
                                        <p:attrNameLst>
                                          <p:attrName>style.visibility</p:attrName>
                                        </p:attrNameLst>
                                      </p:cBhvr>
                                      <p:to>
                                        <p:strVal val="visible"/>
                                      </p:to>
                                    </p:set>
                                    <p:anim calcmode="lin" valueType="num">
                                      <p:cBhvr additive="base">
                                        <p:cTn id="23" dur="500"/>
                                        <p:tgtEl>
                                          <p:spTgt spid="3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7">
                                            <p:txEl>
                                              <p:pRg st="4" end="4"/>
                                            </p:txEl>
                                          </p:spTgt>
                                        </p:tgtEl>
                                        <p:attrNameLst>
                                          <p:attrName>style.visibility</p:attrName>
                                        </p:attrNameLst>
                                      </p:cBhvr>
                                      <p:to>
                                        <p:strVal val="visible"/>
                                      </p:to>
                                    </p:set>
                                    <p:anim calcmode="lin" valueType="num">
                                      <p:cBhvr additive="base">
                                        <p:cTn id="28" dur="500"/>
                                        <p:tgtEl>
                                          <p:spTgt spid="307">
                                            <p:txEl>
                                              <p:pRg st="4" end="4"/>
                                            </p:txEl>
                                          </p:spTgt>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1" presetClass="entr" presetSubtype="0"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307">
                                            <p:txEl>
                                              <p:pRg st="5" end="5"/>
                                            </p:txEl>
                                          </p:spTgt>
                                        </p:tgtEl>
                                        <p:attrNameLst>
                                          <p:attrName>style.visibility</p:attrName>
                                        </p:attrNameLst>
                                      </p:cBhvr>
                                      <p:to>
                                        <p:strVal val="visible"/>
                                      </p:to>
                                    </p:set>
                                    <p:anim calcmode="lin" valueType="num">
                                      <p:cBhvr additive="base">
                                        <p:cTn id="45" dur="500"/>
                                        <p:tgtEl>
                                          <p:spTgt spid="30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07">
                                            <p:txEl>
                                              <p:pRg st="6" end="6"/>
                                            </p:txEl>
                                          </p:spTgt>
                                        </p:tgtEl>
                                        <p:attrNameLst>
                                          <p:attrName>style.visibility</p:attrName>
                                        </p:attrNameLst>
                                      </p:cBhvr>
                                      <p:to>
                                        <p:strVal val="visible"/>
                                      </p:to>
                                    </p:set>
                                    <p:anim calcmode="lin" valueType="num">
                                      <p:cBhvr additive="base">
                                        <p:cTn id="50" dur="500"/>
                                        <p:tgtEl>
                                          <p:spTgt spid="307">
                                            <p:txEl>
                                              <p:pRg st="6" end="6"/>
                                            </p:txEl>
                                          </p:spTgt>
                                        </p:tgtEl>
                                        <p:attrNameLst>
                                          <p:attrName>ppt_y</p:attrName>
                                        </p:attrNameLst>
                                      </p:cBhvr>
                                      <p:tavLst>
                                        <p:tav tm="0">
                                          <p:val>
                                            <p:strVal val="#ppt_y+1"/>
                                          </p:val>
                                        </p:tav>
                                        <p:tav tm="100000">
                                          <p:val>
                                            <p:strVal val="#ppt_y"/>
                                          </p:val>
                                        </p:tav>
                                      </p:tavLst>
                                    </p:anim>
                                  </p:childTnLst>
                                </p:cTn>
                              </p:par>
                            </p:childTnLst>
                          </p:cTn>
                        </p:par>
                        <p:par>
                          <p:cTn id="51" fill="hold">
                            <p:stCondLst>
                              <p:cond delay="500"/>
                            </p:stCondLst>
                            <p:childTnLst>
                              <p:par>
                                <p:cTn id="52" presetID="2" presetClass="entr" presetSubtype="4" fill="hold" nodeType="afterEffect">
                                  <p:stCondLst>
                                    <p:cond delay="0"/>
                                  </p:stCondLst>
                                  <p:childTnLst>
                                    <p:set>
                                      <p:cBhvr>
                                        <p:cTn id="53" dur="1" fill="hold">
                                          <p:stCondLst>
                                            <p:cond delay="0"/>
                                          </p:stCondLst>
                                        </p:cTn>
                                        <p:tgtEl>
                                          <p:spTgt spid="307">
                                            <p:txEl>
                                              <p:pRg st="7" end="7"/>
                                            </p:txEl>
                                          </p:spTgt>
                                        </p:tgtEl>
                                        <p:attrNameLst>
                                          <p:attrName>style.visibility</p:attrName>
                                        </p:attrNameLst>
                                      </p:cBhvr>
                                      <p:to>
                                        <p:strVal val="visible"/>
                                      </p:to>
                                    </p:set>
                                    <p:anim calcmode="lin" valueType="num">
                                      <p:cBhvr additive="base">
                                        <p:cTn id="54" dur="500"/>
                                        <p:tgtEl>
                                          <p:spTgt spid="30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7">
                                            <p:txEl>
                                              <p:pRg st="8" end="8"/>
                                            </p:txEl>
                                          </p:spTgt>
                                        </p:tgtEl>
                                        <p:attrNameLst>
                                          <p:attrName>style.visibility</p:attrName>
                                        </p:attrNameLst>
                                      </p:cBhvr>
                                      <p:to>
                                        <p:strVal val="visible"/>
                                      </p:to>
                                    </p:set>
                                    <p:anim calcmode="lin" valueType="num">
                                      <p:cBhvr additive="base">
                                        <p:cTn id="59" dur="500"/>
                                        <p:tgtEl>
                                          <p:spTgt spid="30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07">
                                            <p:txEl>
                                              <p:pRg st="9" end="9"/>
                                            </p:txEl>
                                          </p:spTgt>
                                        </p:tgtEl>
                                        <p:attrNameLst>
                                          <p:attrName>style.visibility</p:attrName>
                                        </p:attrNameLst>
                                      </p:cBhvr>
                                      <p:to>
                                        <p:strVal val="visible"/>
                                      </p:to>
                                    </p:set>
                                    <p:anim calcmode="lin" valueType="num">
                                      <p:cBhvr additive="base">
                                        <p:cTn id="64" dur="500"/>
                                        <p:tgtEl>
                                          <p:spTgt spid="30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13362" y="575186"/>
            <a:ext cx="9144000" cy="410105"/>
          </a:xfrm>
          <a:prstGeom prst="rect">
            <a:avLst/>
          </a:prstGeom>
          <a:noFill/>
          <a:ln>
            <a:noFill/>
          </a:ln>
        </p:spPr>
        <p:txBody>
          <a:bodyPr spcFirstLastPara="1" wrap="square" lIns="91425" tIns="45700" rIns="91425" bIns="45700" anchor="ctr" anchorCtr="0">
            <a:noAutofit/>
          </a:bodyPr>
          <a:lstStyle/>
          <a:p>
            <a:pPr>
              <a:buSzPts val="3200"/>
            </a:pPr>
            <a:r>
              <a:rPr lang="en-IN" sz="2000" b="1" dirty="0"/>
              <a:t>Saheli</a:t>
            </a:r>
            <a:r>
              <a:rPr lang="en-IN" sz="2000" dirty="0"/>
              <a:t> </a:t>
            </a:r>
            <a:r>
              <a:rPr lang="en-IN" sz="2000" b="1" dirty="0"/>
              <a:t>as an example of oral contraceptives /Birth control pills</a:t>
            </a:r>
            <a:endParaRPr sz="2000" dirty="0"/>
          </a:p>
        </p:txBody>
      </p:sp>
      <p:sp>
        <p:nvSpPr>
          <p:cNvPr id="321" name="Google Shape;321;p32"/>
          <p:cNvSpPr txBox="1">
            <a:spLocks noGrp="1"/>
          </p:cNvSpPr>
          <p:nvPr>
            <p:ph type="body" idx="1"/>
          </p:nvPr>
        </p:nvSpPr>
        <p:spPr>
          <a:xfrm>
            <a:off x="323528" y="913284"/>
            <a:ext cx="8640960" cy="4608512"/>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lt1"/>
              </a:buClr>
              <a:buSzPts val="3200"/>
              <a:buNone/>
            </a:pPr>
            <a:r>
              <a:rPr lang="en-IN" sz="1800" b="1" dirty="0"/>
              <a:t>Saheli</a:t>
            </a:r>
            <a:endParaRPr lang="en-IN" sz="1800" dirty="0"/>
          </a:p>
          <a:p>
            <a:pPr marL="742950" lvl="1" indent="-285750" algn="just" rtl="0">
              <a:spcBef>
                <a:spcPts val="560"/>
              </a:spcBef>
              <a:spcAft>
                <a:spcPts val="0"/>
              </a:spcAft>
              <a:buClr>
                <a:schemeClr val="lt1"/>
              </a:buClr>
              <a:buSzPts val="2800"/>
              <a:buChar char="–"/>
            </a:pPr>
            <a:r>
              <a:rPr lang="en-IN" sz="1800" i="1" dirty="0"/>
              <a:t>the </a:t>
            </a:r>
            <a:r>
              <a:rPr lang="en-IN" sz="1800" b="1" i="1" dirty="0">
                <a:solidFill>
                  <a:srgbClr val="FFFF00"/>
                </a:solidFill>
              </a:rPr>
              <a:t>oral contraceptive for </a:t>
            </a:r>
            <a:r>
              <a:rPr lang="en-IN" sz="1800" b="1" dirty="0">
                <a:solidFill>
                  <a:srgbClr val="FFFF00"/>
                </a:solidFill>
              </a:rPr>
              <a:t>the females </a:t>
            </a:r>
            <a:endParaRPr sz="1800" dirty="0"/>
          </a:p>
          <a:p>
            <a:pPr marL="742950" lvl="1" indent="-285750" algn="just" rtl="0">
              <a:spcBef>
                <a:spcPts val="560"/>
              </a:spcBef>
              <a:spcAft>
                <a:spcPts val="0"/>
              </a:spcAft>
              <a:buClr>
                <a:schemeClr val="lt1"/>
              </a:buClr>
              <a:buSzPts val="2800"/>
              <a:buChar char="–"/>
            </a:pPr>
            <a:r>
              <a:rPr lang="en-IN" sz="1800" dirty="0"/>
              <a:t>It is a </a:t>
            </a:r>
            <a:r>
              <a:rPr lang="en-IN" sz="1800" b="1" dirty="0">
                <a:solidFill>
                  <a:srgbClr val="FFFF00"/>
                </a:solidFill>
              </a:rPr>
              <a:t>‘once a week’ pill</a:t>
            </a:r>
            <a:endParaRPr sz="1800" dirty="0"/>
          </a:p>
          <a:p>
            <a:pPr marL="742950" lvl="1" indent="-285750" algn="just" rtl="0">
              <a:spcBef>
                <a:spcPts val="560"/>
              </a:spcBef>
              <a:spcAft>
                <a:spcPts val="0"/>
              </a:spcAft>
              <a:buClr>
                <a:schemeClr val="lt1"/>
              </a:buClr>
              <a:buSzPts val="2800"/>
              <a:buChar char="–"/>
            </a:pPr>
            <a:r>
              <a:rPr lang="en-IN" sz="1800" dirty="0"/>
              <a:t>contains a </a:t>
            </a:r>
            <a:r>
              <a:rPr lang="en-IN" sz="1800" b="1" dirty="0">
                <a:solidFill>
                  <a:srgbClr val="FFFF00"/>
                </a:solidFill>
              </a:rPr>
              <a:t>non-steroidal preparation. </a:t>
            </a:r>
            <a:endParaRPr sz="1800" dirty="0"/>
          </a:p>
          <a:p>
            <a:pPr marL="742950" lvl="1" indent="-285750" algn="just" rtl="0">
              <a:spcBef>
                <a:spcPts val="560"/>
              </a:spcBef>
              <a:spcAft>
                <a:spcPts val="0"/>
              </a:spcAft>
              <a:buClr>
                <a:schemeClr val="lt1"/>
              </a:buClr>
              <a:buSzPts val="2800"/>
              <a:buChar char="–"/>
            </a:pPr>
            <a:r>
              <a:rPr lang="en-IN" sz="1800" dirty="0"/>
              <a:t>Has </a:t>
            </a:r>
            <a:r>
              <a:rPr lang="en-IN" sz="1800" b="1" dirty="0">
                <a:solidFill>
                  <a:srgbClr val="FFFF00"/>
                </a:solidFill>
              </a:rPr>
              <a:t>high contraceptive value</a:t>
            </a:r>
            <a:endParaRPr sz="1800" dirty="0"/>
          </a:p>
          <a:p>
            <a:pPr marL="742950" lvl="1" indent="-285750" algn="just" rtl="0">
              <a:spcBef>
                <a:spcPts val="560"/>
              </a:spcBef>
              <a:spcAft>
                <a:spcPts val="0"/>
              </a:spcAft>
              <a:buClr>
                <a:schemeClr val="lt1"/>
              </a:buClr>
              <a:buSzPts val="2800"/>
              <a:buChar char="–"/>
            </a:pPr>
            <a:r>
              <a:rPr lang="en-IN" sz="1800" dirty="0"/>
              <a:t>has </a:t>
            </a:r>
            <a:r>
              <a:rPr lang="en-IN" sz="1800" b="1" dirty="0">
                <a:solidFill>
                  <a:srgbClr val="FFFF00"/>
                </a:solidFill>
              </a:rPr>
              <a:t>very few side effects</a:t>
            </a:r>
            <a:endParaRPr sz="1800" b="1" dirty="0">
              <a:solidFill>
                <a:srgbClr val="FFFF00"/>
              </a:solidFill>
            </a:endParaRPr>
          </a:p>
        </p:txBody>
      </p:sp>
      <p:pic>
        <p:nvPicPr>
          <p:cNvPr id="322" name="Google Shape;322;p32" descr="Untitled-1.gif"/>
          <p:cNvPicPr preferRelativeResize="0"/>
          <p:nvPr/>
        </p:nvPicPr>
        <p:blipFill rotWithShape="1">
          <a:blip r:embed="rId3">
            <a:alphaModFix/>
          </a:blip>
          <a:srcRect/>
          <a:stretch/>
        </p:blipFill>
        <p:spPr>
          <a:xfrm>
            <a:off x="4558638" y="2857500"/>
            <a:ext cx="4107565" cy="19442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anim calcmode="lin" valueType="num">
                                      <p:cBhvr additive="base">
                                        <p:cTn id="7" dur="500"/>
                                        <p:tgtEl>
                                          <p:spTgt spid="3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1">
                                            <p:txEl>
                                              <p:pRg st="1" end="1"/>
                                            </p:txEl>
                                          </p:spTgt>
                                        </p:tgtEl>
                                        <p:attrNameLst>
                                          <p:attrName>style.visibility</p:attrName>
                                        </p:attrNameLst>
                                      </p:cBhvr>
                                      <p:to>
                                        <p:strVal val="visible"/>
                                      </p:to>
                                    </p:set>
                                    <p:anim calcmode="lin" valueType="num">
                                      <p:cBhvr additive="base">
                                        <p:cTn id="12" dur="500"/>
                                        <p:tgtEl>
                                          <p:spTgt spid="3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1">
                                            <p:txEl>
                                              <p:pRg st="2" end="2"/>
                                            </p:txEl>
                                          </p:spTgt>
                                        </p:tgtEl>
                                        <p:attrNameLst>
                                          <p:attrName>style.visibility</p:attrName>
                                        </p:attrNameLst>
                                      </p:cBhvr>
                                      <p:to>
                                        <p:strVal val="visible"/>
                                      </p:to>
                                    </p:set>
                                    <p:anim calcmode="lin" valueType="num">
                                      <p:cBhvr additive="base">
                                        <p:cTn id="17" dur="500"/>
                                        <p:tgtEl>
                                          <p:spTgt spid="3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1">
                                            <p:txEl>
                                              <p:pRg st="3" end="3"/>
                                            </p:txEl>
                                          </p:spTgt>
                                        </p:tgtEl>
                                        <p:attrNameLst>
                                          <p:attrName>style.visibility</p:attrName>
                                        </p:attrNameLst>
                                      </p:cBhvr>
                                      <p:to>
                                        <p:strVal val="visible"/>
                                      </p:to>
                                    </p:set>
                                    <p:anim calcmode="lin" valueType="num">
                                      <p:cBhvr additive="base">
                                        <p:cTn id="22" dur="500"/>
                                        <p:tgtEl>
                                          <p:spTgt spid="3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1">
                                            <p:txEl>
                                              <p:pRg st="4" end="4"/>
                                            </p:txEl>
                                          </p:spTgt>
                                        </p:tgtEl>
                                        <p:attrNameLst>
                                          <p:attrName>style.visibility</p:attrName>
                                        </p:attrNameLst>
                                      </p:cBhvr>
                                      <p:to>
                                        <p:strVal val="visible"/>
                                      </p:to>
                                    </p:set>
                                    <p:anim calcmode="lin" valueType="num">
                                      <p:cBhvr additive="base">
                                        <p:cTn id="27" dur="500"/>
                                        <p:tgtEl>
                                          <p:spTgt spid="32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21">
                                            <p:txEl>
                                              <p:pRg st="5" end="5"/>
                                            </p:txEl>
                                          </p:spTgt>
                                        </p:tgtEl>
                                        <p:attrNameLst>
                                          <p:attrName>style.visibility</p:attrName>
                                        </p:attrNameLst>
                                      </p:cBhvr>
                                      <p:to>
                                        <p:strVal val="visible"/>
                                      </p:to>
                                    </p:set>
                                    <p:anim calcmode="lin" valueType="num">
                                      <p:cBhvr additive="base">
                                        <p:cTn id="32" dur="500"/>
                                        <p:tgtEl>
                                          <p:spTgt spid="32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title"/>
          </p:nvPr>
        </p:nvSpPr>
        <p:spPr>
          <a:xfrm>
            <a:off x="457200" y="214884"/>
            <a:ext cx="8229600" cy="364597"/>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ts val="4400"/>
              <a:buFont typeface="Calibri"/>
              <a:buNone/>
            </a:pPr>
            <a:r>
              <a:rPr lang="en-IN" sz="1800" b="1" dirty="0"/>
              <a:t>Injections and implants</a:t>
            </a:r>
            <a:endParaRPr sz="1800" dirty="0"/>
          </a:p>
        </p:txBody>
      </p:sp>
      <p:sp>
        <p:nvSpPr>
          <p:cNvPr id="343" name="Google Shape;343;p34"/>
          <p:cNvSpPr txBox="1">
            <a:spLocks noGrp="1"/>
          </p:cNvSpPr>
          <p:nvPr>
            <p:ph type="body" idx="1"/>
          </p:nvPr>
        </p:nvSpPr>
        <p:spPr>
          <a:xfrm>
            <a:off x="231494" y="546417"/>
            <a:ext cx="7148818" cy="3771636"/>
          </a:xfrm>
          <a:prstGeom prst="rect">
            <a:avLst/>
          </a:prstGeom>
          <a:noFill/>
          <a:ln>
            <a:noFill/>
          </a:ln>
        </p:spPr>
        <p:txBody>
          <a:bodyPr spcFirstLastPara="1" wrap="square" lIns="91425" tIns="45700" rIns="91425" bIns="45700" anchor="t" anchorCtr="0">
            <a:normAutofit/>
          </a:bodyPr>
          <a:lstStyle/>
          <a:p>
            <a:pPr marL="182563" lvl="0" indent="-160338" algn="just" rtl="0">
              <a:spcBef>
                <a:spcPts val="0"/>
              </a:spcBef>
              <a:spcAft>
                <a:spcPts val="0"/>
              </a:spcAft>
              <a:buClr>
                <a:srgbClr val="FFFF00"/>
              </a:buClr>
              <a:buSzPct val="100000"/>
              <a:buChar char="•"/>
            </a:pPr>
            <a:r>
              <a:rPr lang="en-IN" sz="1800" b="1" dirty="0">
                <a:solidFill>
                  <a:srgbClr val="FFFF00"/>
                </a:solidFill>
              </a:rPr>
              <a:t>Progestogens (progestins)</a:t>
            </a:r>
            <a:r>
              <a:rPr lang="en-IN" sz="1800" dirty="0">
                <a:solidFill>
                  <a:srgbClr val="FFFF00"/>
                </a:solidFill>
              </a:rPr>
              <a:t> </a:t>
            </a:r>
            <a:r>
              <a:rPr lang="en-IN" sz="1800" dirty="0"/>
              <a:t>alone </a:t>
            </a:r>
            <a:r>
              <a:rPr lang="en-IN" sz="1800" dirty="0">
                <a:solidFill>
                  <a:srgbClr val="FFFF00"/>
                </a:solidFill>
              </a:rPr>
              <a:t>or </a:t>
            </a:r>
            <a:r>
              <a:rPr lang="en-IN" sz="1800" b="1" dirty="0">
                <a:solidFill>
                  <a:srgbClr val="FFFF00"/>
                </a:solidFill>
              </a:rPr>
              <a:t>in combination with </a:t>
            </a:r>
            <a:r>
              <a:rPr lang="en-IN" sz="1800" b="1" dirty="0" err="1">
                <a:solidFill>
                  <a:srgbClr val="FFFF00"/>
                </a:solidFill>
              </a:rPr>
              <a:t>estrogen</a:t>
            </a:r>
            <a:r>
              <a:rPr lang="en-IN" sz="1800" b="1" dirty="0"/>
              <a:t> </a:t>
            </a:r>
            <a:r>
              <a:rPr lang="en-IN" sz="1800" dirty="0"/>
              <a:t>can also be </a:t>
            </a:r>
            <a:r>
              <a:rPr lang="en-IN" sz="1800" b="1" dirty="0">
                <a:solidFill>
                  <a:srgbClr val="FFFF00"/>
                </a:solidFill>
              </a:rPr>
              <a:t>used by females </a:t>
            </a:r>
            <a:r>
              <a:rPr lang="en-IN" sz="1800" dirty="0">
                <a:solidFill>
                  <a:srgbClr val="FFFF00"/>
                </a:solidFill>
              </a:rPr>
              <a:t>as </a:t>
            </a:r>
            <a:r>
              <a:rPr lang="en-IN" sz="1800" b="1" dirty="0">
                <a:solidFill>
                  <a:srgbClr val="FFFF00"/>
                </a:solidFill>
              </a:rPr>
              <a:t>injections or implants under the skin.</a:t>
            </a:r>
            <a:endParaRPr sz="1800" dirty="0"/>
          </a:p>
          <a:p>
            <a:pPr marL="182563" lvl="0" indent="-160338" algn="just" rtl="0">
              <a:spcBef>
                <a:spcPts val="640"/>
              </a:spcBef>
              <a:spcAft>
                <a:spcPts val="0"/>
              </a:spcAft>
              <a:buClr>
                <a:schemeClr val="lt1"/>
              </a:buClr>
              <a:buSzPct val="100000"/>
              <a:buChar char="•"/>
            </a:pPr>
            <a:r>
              <a:rPr lang="en-IN" sz="1800" dirty="0"/>
              <a:t>Their </a:t>
            </a:r>
            <a:r>
              <a:rPr lang="en-IN" sz="1800" b="1" dirty="0"/>
              <a:t>mode of action is similar to that of pills </a:t>
            </a:r>
            <a:r>
              <a:rPr lang="en-IN" sz="1800" dirty="0"/>
              <a:t>and their </a:t>
            </a:r>
            <a:r>
              <a:rPr lang="en-IN" sz="1800" b="1" dirty="0"/>
              <a:t>effective periods are much longer. </a:t>
            </a:r>
            <a:endParaRPr sz="1800" dirty="0"/>
          </a:p>
        </p:txBody>
      </p:sp>
      <p:pic>
        <p:nvPicPr>
          <p:cNvPr id="344" name="Google Shape;344;p34" descr="Image result for Progestogens injection"/>
          <p:cNvPicPr preferRelativeResize="0"/>
          <p:nvPr/>
        </p:nvPicPr>
        <p:blipFill rotWithShape="1">
          <a:blip r:embed="rId3">
            <a:alphaModFix/>
          </a:blip>
          <a:srcRect l="32372" r="33503"/>
          <a:stretch/>
        </p:blipFill>
        <p:spPr>
          <a:xfrm>
            <a:off x="7915197" y="85029"/>
            <a:ext cx="936104" cy="2057401"/>
          </a:xfrm>
          <a:prstGeom prst="rect">
            <a:avLst/>
          </a:prstGeom>
          <a:noFill/>
          <a:ln>
            <a:noFill/>
          </a:ln>
        </p:spPr>
      </p:pic>
      <p:pic>
        <p:nvPicPr>
          <p:cNvPr id="345" name="Google Shape;345;p34" descr="Image result for Progestogens injection"/>
          <p:cNvPicPr preferRelativeResize="0"/>
          <p:nvPr/>
        </p:nvPicPr>
        <p:blipFill rotWithShape="1">
          <a:blip r:embed="rId4">
            <a:alphaModFix/>
          </a:blip>
          <a:srcRect/>
          <a:stretch/>
        </p:blipFill>
        <p:spPr>
          <a:xfrm>
            <a:off x="7267125" y="2210544"/>
            <a:ext cx="1621499" cy="1216125"/>
          </a:xfrm>
          <a:prstGeom prst="rect">
            <a:avLst/>
          </a:prstGeom>
          <a:noFill/>
          <a:ln>
            <a:noFill/>
          </a:ln>
        </p:spPr>
      </p:pic>
      <p:pic>
        <p:nvPicPr>
          <p:cNvPr id="346" name="Google Shape;346;p34"/>
          <p:cNvPicPr preferRelativeResize="0"/>
          <p:nvPr/>
        </p:nvPicPr>
        <p:blipFill rotWithShape="1">
          <a:blip r:embed="rId5">
            <a:alphaModFix/>
          </a:blip>
          <a:srcRect l="4342" t="32280" r="37547" b="21946"/>
          <a:stretch/>
        </p:blipFill>
        <p:spPr>
          <a:xfrm>
            <a:off x="6285053" y="3497670"/>
            <a:ext cx="2564461" cy="1151915"/>
          </a:xfrm>
          <a:prstGeom prst="rect">
            <a:avLst/>
          </a:prstGeom>
          <a:noFill/>
          <a:ln>
            <a:noFill/>
          </a:ln>
        </p:spPr>
      </p:pic>
      <p:pic>
        <p:nvPicPr>
          <p:cNvPr id="7" name="Google Shape;353;p35">
            <a:extLst>
              <a:ext uri="{FF2B5EF4-FFF2-40B4-BE49-F238E27FC236}">
                <a16:creationId xmlns:a16="http://schemas.microsoft.com/office/drawing/2014/main" id="{546E2963-6EA8-FA49-BB3A-BD800C1E76E3}"/>
              </a:ext>
            </a:extLst>
          </p:cNvPr>
          <p:cNvPicPr preferRelativeResize="0"/>
          <p:nvPr/>
        </p:nvPicPr>
        <p:blipFill rotWithShape="1">
          <a:blip r:embed="rId6">
            <a:alphaModFix/>
          </a:blip>
          <a:srcRect l="23434" t="21945" r="20945" b="7180"/>
          <a:stretch/>
        </p:blipFill>
        <p:spPr>
          <a:xfrm>
            <a:off x="159486" y="1849832"/>
            <a:ext cx="6053559" cy="37716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43">
                                            <p:txEl>
                                              <p:pRg st="0" end="0"/>
                                            </p:txEl>
                                          </p:spTgt>
                                        </p:tgtEl>
                                        <p:attrNameLst>
                                          <p:attrName>style.visibility</p:attrName>
                                        </p:attrNameLst>
                                      </p:cBhvr>
                                      <p:to>
                                        <p:strVal val="visible"/>
                                      </p:to>
                                    </p:set>
                                    <p:anim calcmode="lin" valueType="num">
                                      <p:cBhvr additive="base">
                                        <p:cTn id="11" dur="500"/>
                                        <p:tgtEl>
                                          <p:spTgt spid="3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43">
                                            <p:txEl>
                                              <p:pRg st="1" end="1"/>
                                            </p:txEl>
                                          </p:spTgt>
                                        </p:tgtEl>
                                        <p:attrNameLst>
                                          <p:attrName>style.visibility</p:attrName>
                                        </p:attrNameLst>
                                      </p:cBhvr>
                                      <p:to>
                                        <p:strVal val="visible"/>
                                      </p:to>
                                    </p:set>
                                    <p:anim calcmode="lin" valueType="num">
                                      <p:cBhvr additive="base">
                                        <p:cTn id="16" dur="500"/>
                                        <p:tgtEl>
                                          <p:spTgt spid="34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44"/>
                                        </p:tgtEl>
                                        <p:attrNameLst>
                                          <p:attrName>style.visibility</p:attrName>
                                        </p:attrNameLst>
                                      </p:cBhvr>
                                      <p:to>
                                        <p:strVal val="visible"/>
                                      </p:to>
                                    </p:set>
                                    <p:animEffect transition="in" filter="fade">
                                      <p:cBhvr>
                                        <p:cTn id="20" dur="2000"/>
                                        <p:tgtEl>
                                          <p:spTgt spid="344"/>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2000"/>
                                        <p:tgtEl>
                                          <p:spTgt spid="345"/>
                                        </p:tgtEl>
                                      </p:cBhvr>
                                    </p:animEffect>
                                  </p:childTnLst>
                                </p:cTn>
                              </p:par>
                            </p:childTnLst>
                          </p:cTn>
                        </p:par>
                        <p:par>
                          <p:cTn id="25" fill="hold">
                            <p:stCondLst>
                              <p:cond delay="5000"/>
                            </p:stCondLst>
                            <p:childTnLst>
                              <p:par>
                                <p:cTn id="26" presetID="2" presetClass="entr" presetSubtype="4" fill="hold" nodeType="afterEffect">
                                  <p:stCondLst>
                                    <p:cond delay="500"/>
                                  </p:stCondLst>
                                  <p:childTnLst>
                                    <p:set>
                                      <p:cBhvr>
                                        <p:cTn id="27" dur="1" fill="hold">
                                          <p:stCondLst>
                                            <p:cond delay="0"/>
                                          </p:stCondLst>
                                        </p:cTn>
                                        <p:tgtEl>
                                          <p:spTgt spid="346"/>
                                        </p:tgtEl>
                                        <p:attrNameLst>
                                          <p:attrName>style.visibility</p:attrName>
                                        </p:attrNameLst>
                                      </p:cBhvr>
                                      <p:to>
                                        <p:strVal val="visible"/>
                                      </p:to>
                                    </p:set>
                                    <p:anim calcmode="lin" valueType="num">
                                      <p:cBhvr additive="base">
                                        <p:cTn id="28" dur="500"/>
                                        <p:tgtEl>
                                          <p:spTgt spid="3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6"/>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400"/>
              <a:buFont typeface="Calibri"/>
              <a:buNone/>
            </a:pPr>
            <a:r>
              <a:rPr lang="en-IN" b="1" dirty="0"/>
              <a:t>Effectiveness of contraceptives</a:t>
            </a:r>
            <a:endParaRPr dirty="0"/>
          </a:p>
        </p:txBody>
      </p:sp>
      <p:sp>
        <p:nvSpPr>
          <p:cNvPr id="359" name="Google Shape;359;p36"/>
          <p:cNvSpPr txBox="1">
            <a:spLocks noGrp="1"/>
          </p:cNvSpPr>
          <p:nvPr>
            <p:ph type="body" idx="1"/>
          </p:nvPr>
        </p:nvSpPr>
        <p:spPr>
          <a:xfrm>
            <a:off x="457200" y="1333500"/>
            <a:ext cx="8229600" cy="3771636"/>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lt1"/>
              </a:buClr>
              <a:buSzPts val="2800"/>
              <a:buNone/>
            </a:pPr>
            <a:r>
              <a:rPr lang="en-IN" sz="2800" dirty="0"/>
              <a:t>Administration of </a:t>
            </a:r>
            <a:r>
              <a:rPr lang="en-IN" sz="2800" b="1" dirty="0">
                <a:solidFill>
                  <a:schemeClr val="bg1"/>
                </a:solidFill>
              </a:rPr>
              <a:t>progestogens or progestogen-</a:t>
            </a:r>
            <a:r>
              <a:rPr lang="en-IN" sz="2800" b="1" dirty="0" err="1">
                <a:solidFill>
                  <a:schemeClr val="bg1"/>
                </a:solidFill>
              </a:rPr>
              <a:t>estrogen</a:t>
            </a:r>
            <a:r>
              <a:rPr lang="en-IN" sz="2800" b="1" dirty="0">
                <a:solidFill>
                  <a:schemeClr val="bg1"/>
                </a:solidFill>
              </a:rPr>
              <a:t> combinations or IUDs </a:t>
            </a:r>
            <a:r>
              <a:rPr lang="en-IN" sz="2800" b="1" dirty="0">
                <a:solidFill>
                  <a:srgbClr val="FFFF00"/>
                </a:solidFill>
              </a:rPr>
              <a:t>within 72 hours of coitus</a:t>
            </a:r>
            <a:r>
              <a:rPr lang="en-IN" sz="2800" dirty="0"/>
              <a:t> have been found to be </a:t>
            </a:r>
            <a:r>
              <a:rPr lang="en-IN" sz="2800" b="1" dirty="0">
                <a:solidFill>
                  <a:srgbClr val="FFFF00"/>
                </a:solidFill>
              </a:rPr>
              <a:t>very effective </a:t>
            </a:r>
            <a:r>
              <a:rPr lang="en-IN" sz="2800" dirty="0">
                <a:solidFill>
                  <a:srgbClr val="FFFF00"/>
                </a:solidFill>
              </a:rPr>
              <a:t>as </a:t>
            </a:r>
            <a:r>
              <a:rPr lang="en-IN" sz="2800" b="1" dirty="0">
                <a:solidFill>
                  <a:srgbClr val="FFFF00"/>
                </a:solidFill>
              </a:rPr>
              <a:t>emergency contraceptives,</a:t>
            </a:r>
            <a:r>
              <a:rPr lang="en-IN" sz="2800" b="1" dirty="0"/>
              <a:t> </a:t>
            </a:r>
            <a:r>
              <a:rPr lang="en-IN" sz="2800" i="1" dirty="0"/>
              <a:t>as they could be used </a:t>
            </a:r>
            <a:r>
              <a:rPr lang="en-IN" sz="2800" b="1" i="1" dirty="0"/>
              <a:t>to avoid possible pregnancy </a:t>
            </a:r>
            <a:r>
              <a:rPr lang="en-IN" sz="2800" i="1" dirty="0"/>
              <a:t>due to rape or casual unprotected intercourse.</a:t>
            </a:r>
            <a:endParaRPr i="1" dirty="0"/>
          </a:p>
          <a:p>
            <a:pPr marL="342900" lvl="0" indent="-165100" algn="just" rtl="0">
              <a:spcBef>
                <a:spcPts val="560"/>
              </a:spcBef>
              <a:spcAft>
                <a:spcPts val="0"/>
              </a:spcAft>
              <a:buClr>
                <a:schemeClr val="lt1"/>
              </a:buClr>
              <a:buSzPts val="2800"/>
              <a:buNone/>
            </a:pPr>
            <a:endParaRPr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7"/>
          <p:cNvSpPr txBox="1">
            <a:spLocks noGrp="1"/>
          </p:cNvSpPr>
          <p:nvPr>
            <p:ph type="title"/>
          </p:nvPr>
        </p:nvSpPr>
        <p:spPr>
          <a:xfrm>
            <a:off x="0" y="0"/>
            <a:ext cx="8229600" cy="3809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400"/>
              <a:buFont typeface="Calibri"/>
              <a:buNone/>
            </a:pPr>
            <a:r>
              <a:rPr lang="en-IN" sz="2000" b="1" dirty="0"/>
              <a:t>Surgical methods/sterilisation</a:t>
            </a:r>
            <a:endParaRPr sz="2000" b="1" dirty="0"/>
          </a:p>
        </p:txBody>
      </p:sp>
      <p:sp>
        <p:nvSpPr>
          <p:cNvPr id="365" name="Google Shape;365;p37"/>
          <p:cNvSpPr txBox="1">
            <a:spLocks noGrp="1"/>
          </p:cNvSpPr>
          <p:nvPr>
            <p:ph type="body" idx="1"/>
          </p:nvPr>
        </p:nvSpPr>
        <p:spPr>
          <a:xfrm>
            <a:off x="104172" y="384593"/>
            <a:ext cx="8912505" cy="1814598"/>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FFFF00"/>
              </a:buClr>
              <a:buSzPct val="100000"/>
              <a:buChar char="•"/>
            </a:pPr>
            <a:r>
              <a:rPr lang="en-IN" sz="1600" b="1" dirty="0">
                <a:solidFill>
                  <a:srgbClr val="FFFF00"/>
                </a:solidFill>
              </a:rPr>
              <a:t>Terminal method </a:t>
            </a:r>
            <a:r>
              <a:rPr lang="en-IN" sz="1600" dirty="0"/>
              <a:t>to prevent any more pregnancies. </a:t>
            </a:r>
            <a:endParaRPr sz="1600" dirty="0"/>
          </a:p>
          <a:p>
            <a:pPr marL="342900" lvl="0" indent="-342900" algn="just" rtl="0">
              <a:spcBef>
                <a:spcPts val="480"/>
              </a:spcBef>
              <a:spcAft>
                <a:spcPts val="0"/>
              </a:spcAft>
              <a:buClr>
                <a:schemeClr val="lt1"/>
              </a:buClr>
              <a:buSzPct val="100000"/>
              <a:buChar char="•"/>
            </a:pPr>
            <a:r>
              <a:rPr lang="en-IN" sz="1600" b="1" dirty="0"/>
              <a:t>Working Principle: </a:t>
            </a:r>
            <a:r>
              <a:rPr lang="en-IN" sz="1600" dirty="0"/>
              <a:t>Surgical intervention </a:t>
            </a:r>
            <a:r>
              <a:rPr lang="en-IN" sz="1600" b="1" dirty="0">
                <a:solidFill>
                  <a:srgbClr val="FFFF00"/>
                </a:solidFill>
              </a:rPr>
              <a:t>blocks gamete transport and thereby prevent conception. </a:t>
            </a:r>
            <a:endParaRPr sz="1600" dirty="0"/>
          </a:p>
          <a:p>
            <a:pPr marL="342900" lvl="0" indent="-342900" algn="just" rtl="0">
              <a:spcBef>
                <a:spcPts val="480"/>
              </a:spcBef>
              <a:spcAft>
                <a:spcPts val="0"/>
              </a:spcAft>
              <a:buClr>
                <a:schemeClr val="lt1"/>
              </a:buClr>
              <a:buSzPct val="100000"/>
              <a:buChar char="•"/>
            </a:pPr>
            <a:r>
              <a:rPr lang="en-IN" sz="1600" dirty="0"/>
              <a:t>Surgical methods are generally</a:t>
            </a:r>
            <a:r>
              <a:rPr lang="en-IN" sz="1600" b="1" dirty="0"/>
              <a:t> </a:t>
            </a:r>
            <a:r>
              <a:rPr lang="en-IN" sz="1600" dirty="0"/>
              <a:t>used</a:t>
            </a:r>
            <a:r>
              <a:rPr lang="en-IN" sz="1600" b="1" dirty="0">
                <a:solidFill>
                  <a:srgbClr val="FFFF00"/>
                </a:solidFill>
              </a:rPr>
              <a:t> for both </a:t>
            </a:r>
            <a:r>
              <a:rPr lang="en-IN" sz="1600" dirty="0">
                <a:solidFill>
                  <a:srgbClr val="FFFF00"/>
                </a:solidFill>
              </a:rPr>
              <a:t>the </a:t>
            </a:r>
            <a:r>
              <a:rPr lang="en-IN" sz="1600" b="1" dirty="0">
                <a:solidFill>
                  <a:srgbClr val="FFFF00"/>
                </a:solidFill>
              </a:rPr>
              <a:t>male and female partner </a:t>
            </a:r>
            <a:endParaRPr sz="1600" dirty="0"/>
          </a:p>
          <a:p>
            <a:pPr marL="342900" lvl="0" indent="-342900" algn="just" rtl="0">
              <a:spcBef>
                <a:spcPts val="480"/>
              </a:spcBef>
              <a:spcAft>
                <a:spcPts val="0"/>
              </a:spcAft>
              <a:buClr>
                <a:schemeClr val="lt1"/>
              </a:buClr>
              <a:buSzPct val="100000"/>
              <a:buChar char="•"/>
            </a:pPr>
            <a:r>
              <a:rPr lang="en-IN" sz="1600" dirty="0"/>
              <a:t>Sterilisation procedure in the male is called ‘</a:t>
            </a:r>
            <a:r>
              <a:rPr lang="en-IN" sz="1600" b="1" dirty="0">
                <a:solidFill>
                  <a:srgbClr val="FFFF00"/>
                </a:solidFill>
              </a:rPr>
              <a:t>vasectomy</a:t>
            </a:r>
            <a:r>
              <a:rPr lang="en-IN" sz="1600" dirty="0"/>
              <a:t>’</a:t>
            </a:r>
            <a:endParaRPr sz="1600" dirty="0"/>
          </a:p>
          <a:p>
            <a:pPr marL="342900" lvl="0" indent="-342900" algn="just" rtl="0">
              <a:spcBef>
                <a:spcPts val="480"/>
              </a:spcBef>
              <a:spcAft>
                <a:spcPts val="0"/>
              </a:spcAft>
              <a:buClr>
                <a:schemeClr val="lt1"/>
              </a:buClr>
              <a:buSzPct val="100000"/>
              <a:buChar char="•"/>
            </a:pPr>
            <a:r>
              <a:rPr lang="en-IN" sz="1600" dirty="0"/>
              <a:t>Sterilisation procedure in the female is called ‘</a:t>
            </a:r>
            <a:r>
              <a:rPr lang="en-IN" sz="1600" b="1" dirty="0">
                <a:solidFill>
                  <a:srgbClr val="FFFF00"/>
                </a:solidFill>
              </a:rPr>
              <a:t>tubectomy</a:t>
            </a:r>
            <a:r>
              <a:rPr lang="en-IN" sz="1600" dirty="0"/>
              <a:t>’</a:t>
            </a:r>
            <a:endParaRPr sz="1600" dirty="0"/>
          </a:p>
          <a:p>
            <a:pPr marL="342900" lvl="0" indent="-342900" algn="just" rtl="0">
              <a:spcBef>
                <a:spcPts val="480"/>
              </a:spcBef>
              <a:spcAft>
                <a:spcPts val="0"/>
              </a:spcAft>
              <a:buClr>
                <a:schemeClr val="lt1"/>
              </a:buClr>
              <a:buSzPct val="100000"/>
              <a:buChar char="•"/>
            </a:pPr>
            <a:r>
              <a:rPr lang="en-IN" sz="1600" dirty="0"/>
              <a:t>These techniques are </a:t>
            </a:r>
            <a:r>
              <a:rPr lang="en-IN" sz="1600" b="1" dirty="0">
                <a:solidFill>
                  <a:srgbClr val="FFFF00"/>
                </a:solidFill>
              </a:rPr>
              <a:t>highly effective </a:t>
            </a:r>
            <a:r>
              <a:rPr lang="en-IN" sz="1600" dirty="0"/>
              <a:t>but their </a:t>
            </a:r>
            <a:r>
              <a:rPr lang="en-IN" sz="1600" b="1" dirty="0">
                <a:solidFill>
                  <a:srgbClr val="FFFF00"/>
                </a:solidFill>
              </a:rPr>
              <a:t>reversibility is very poor</a:t>
            </a:r>
            <a:r>
              <a:rPr lang="en-IN" sz="1600" dirty="0">
                <a:solidFill>
                  <a:srgbClr val="FFFF00"/>
                </a:solidFill>
              </a:rPr>
              <a:t>.</a:t>
            </a:r>
            <a:endParaRPr sz="1600" dirty="0"/>
          </a:p>
        </p:txBody>
      </p:sp>
      <p:sp>
        <p:nvSpPr>
          <p:cNvPr id="8" name="Google Shape;371;p38">
            <a:extLst>
              <a:ext uri="{FF2B5EF4-FFF2-40B4-BE49-F238E27FC236}">
                <a16:creationId xmlns:a16="http://schemas.microsoft.com/office/drawing/2014/main" id="{075FA217-83BE-AD4A-996C-7656A1C69DF2}"/>
              </a:ext>
            </a:extLst>
          </p:cNvPr>
          <p:cNvSpPr txBox="1">
            <a:spLocks/>
          </p:cNvSpPr>
          <p:nvPr/>
        </p:nvSpPr>
        <p:spPr>
          <a:xfrm>
            <a:off x="396272" y="2367830"/>
            <a:ext cx="2806862" cy="14033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0" algn="ctr">
              <a:spcBef>
                <a:spcPts val="0"/>
              </a:spcBef>
              <a:buSzPts val="3200"/>
              <a:buFont typeface="Arial"/>
              <a:buNone/>
            </a:pPr>
            <a:r>
              <a:rPr lang="en-IN" sz="1400" b="1" dirty="0"/>
              <a:t>Vas</a:t>
            </a:r>
            <a:r>
              <a:rPr lang="en-IN" sz="1400" dirty="0"/>
              <a:t>ectomy(</a:t>
            </a:r>
            <a:r>
              <a:rPr lang="en-IN" sz="1400" i="1" dirty="0"/>
              <a:t>-</a:t>
            </a:r>
            <a:r>
              <a:rPr lang="en-IN" sz="1400" i="1" dirty="0" err="1"/>
              <a:t>ectomy</a:t>
            </a:r>
            <a:r>
              <a:rPr lang="en-IN" sz="1400" i="1" dirty="0"/>
              <a:t>: removal of</a:t>
            </a:r>
            <a:r>
              <a:rPr lang="en-IN" sz="1400" dirty="0"/>
              <a:t>)</a:t>
            </a:r>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endParaRPr lang="en-IN" sz="1400" dirty="0"/>
          </a:p>
          <a:p>
            <a:pPr marL="0" indent="0" algn="just">
              <a:spcBef>
                <a:spcPts val="0"/>
              </a:spcBef>
              <a:buSzPts val="3200"/>
              <a:buFont typeface="Arial"/>
              <a:buNone/>
            </a:pPr>
            <a:r>
              <a:rPr lang="en-IN" sz="1400" dirty="0"/>
              <a:t>A </a:t>
            </a:r>
            <a:r>
              <a:rPr lang="en-IN" sz="1400" b="1" dirty="0">
                <a:solidFill>
                  <a:srgbClr val="FFFF00"/>
                </a:solidFill>
              </a:rPr>
              <a:t>small part of </a:t>
            </a:r>
            <a:r>
              <a:rPr lang="en-IN" sz="1400" dirty="0">
                <a:solidFill>
                  <a:srgbClr val="FFFF00"/>
                </a:solidFill>
              </a:rPr>
              <a:t>the </a:t>
            </a:r>
            <a:r>
              <a:rPr lang="en-IN" sz="1400" b="1" dirty="0">
                <a:solidFill>
                  <a:srgbClr val="FFFF00"/>
                </a:solidFill>
              </a:rPr>
              <a:t>vas deferens is removed</a:t>
            </a:r>
            <a:r>
              <a:rPr lang="en-IN" sz="1400" dirty="0">
                <a:solidFill>
                  <a:srgbClr val="FFFF00"/>
                </a:solidFill>
              </a:rPr>
              <a:t> </a:t>
            </a:r>
            <a:r>
              <a:rPr lang="en-IN" sz="1400" dirty="0"/>
              <a:t>or </a:t>
            </a:r>
            <a:r>
              <a:rPr lang="en-IN" sz="1400" b="1" dirty="0">
                <a:solidFill>
                  <a:srgbClr val="FFFF00"/>
                </a:solidFill>
              </a:rPr>
              <a:t>tied up </a:t>
            </a:r>
            <a:r>
              <a:rPr lang="en-IN" sz="1400" dirty="0"/>
              <a:t>through a </a:t>
            </a:r>
            <a:r>
              <a:rPr lang="en-IN" sz="1400" b="1" dirty="0"/>
              <a:t>small incision on the scrotum</a:t>
            </a:r>
          </a:p>
        </p:txBody>
      </p:sp>
      <p:pic>
        <p:nvPicPr>
          <p:cNvPr id="9" name="Google Shape;372;p38">
            <a:extLst>
              <a:ext uri="{FF2B5EF4-FFF2-40B4-BE49-F238E27FC236}">
                <a16:creationId xmlns:a16="http://schemas.microsoft.com/office/drawing/2014/main" id="{40B246A1-C7A2-3B49-9097-E84DCB3CD747}"/>
              </a:ext>
            </a:extLst>
          </p:cNvPr>
          <p:cNvPicPr preferRelativeResize="0"/>
          <p:nvPr/>
        </p:nvPicPr>
        <p:blipFill rotWithShape="1">
          <a:blip r:embed="rId3">
            <a:alphaModFix/>
          </a:blip>
          <a:srcRect l="14304" t="2751" r="25925" b="4226"/>
          <a:stretch/>
        </p:blipFill>
        <p:spPr>
          <a:xfrm>
            <a:off x="496576" y="2730500"/>
            <a:ext cx="2714275" cy="1941780"/>
          </a:xfrm>
          <a:prstGeom prst="rect">
            <a:avLst/>
          </a:prstGeom>
          <a:noFill/>
          <a:ln>
            <a:noFill/>
          </a:ln>
        </p:spPr>
      </p:pic>
      <p:sp>
        <p:nvSpPr>
          <p:cNvPr id="10" name="Google Shape;371;p38">
            <a:extLst>
              <a:ext uri="{FF2B5EF4-FFF2-40B4-BE49-F238E27FC236}">
                <a16:creationId xmlns:a16="http://schemas.microsoft.com/office/drawing/2014/main" id="{DD65FC73-DA5B-1F4A-91B3-1825307EA27C}"/>
              </a:ext>
            </a:extLst>
          </p:cNvPr>
          <p:cNvSpPr txBox="1">
            <a:spLocks/>
          </p:cNvSpPr>
          <p:nvPr/>
        </p:nvSpPr>
        <p:spPr>
          <a:xfrm>
            <a:off x="3664513" y="2373136"/>
            <a:ext cx="3360517" cy="14033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0" algn="ctr">
              <a:spcBef>
                <a:spcPts val="0"/>
              </a:spcBef>
              <a:buSzPts val="3200"/>
              <a:buNone/>
            </a:pPr>
            <a:r>
              <a:rPr lang="en-IN" sz="1400" b="1" dirty="0"/>
              <a:t>Tubectomy (-</a:t>
            </a:r>
            <a:r>
              <a:rPr lang="en-IN" sz="1400" b="1" dirty="0" err="1"/>
              <a:t>ectomy</a:t>
            </a:r>
            <a:r>
              <a:rPr lang="en-IN" sz="1400" b="1" dirty="0"/>
              <a:t>: removal of)</a:t>
            </a:r>
          </a:p>
          <a:p>
            <a:pPr marL="0" indent="0" algn="ctr">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endParaRPr lang="en-IN" sz="1400" b="1" dirty="0"/>
          </a:p>
          <a:p>
            <a:pPr marL="0" indent="0" algn="just">
              <a:spcBef>
                <a:spcPts val="0"/>
              </a:spcBef>
              <a:buSzPts val="3200"/>
              <a:buNone/>
            </a:pPr>
            <a:r>
              <a:rPr lang="en-IN" sz="1400" b="1" dirty="0"/>
              <a:t>A </a:t>
            </a:r>
            <a:r>
              <a:rPr lang="en-IN" sz="1400" b="1" dirty="0">
                <a:solidFill>
                  <a:srgbClr val="FFFF00"/>
                </a:solidFill>
              </a:rPr>
              <a:t>small part of the fallopian tube is removed or tied up </a:t>
            </a:r>
            <a:r>
              <a:rPr lang="en-IN" sz="1400" b="1" dirty="0"/>
              <a:t>through a small incision in the abdomen or through vagina.</a:t>
            </a:r>
          </a:p>
          <a:p>
            <a:pPr marL="0" indent="0" algn="just">
              <a:spcBef>
                <a:spcPts val="0"/>
              </a:spcBef>
              <a:buSzPts val="3200"/>
              <a:buFont typeface="Arial"/>
              <a:buNone/>
            </a:pPr>
            <a:endParaRPr lang="en-IN" sz="1400" b="1" dirty="0"/>
          </a:p>
        </p:txBody>
      </p:sp>
      <p:pic>
        <p:nvPicPr>
          <p:cNvPr id="11" name="Google Shape;379;p39">
            <a:extLst>
              <a:ext uri="{FF2B5EF4-FFF2-40B4-BE49-F238E27FC236}">
                <a16:creationId xmlns:a16="http://schemas.microsoft.com/office/drawing/2014/main" id="{CB8D22E1-21E3-734C-AD49-9B920B51D67B}"/>
              </a:ext>
            </a:extLst>
          </p:cNvPr>
          <p:cNvPicPr preferRelativeResize="0"/>
          <p:nvPr/>
        </p:nvPicPr>
        <p:blipFill rotWithShape="1">
          <a:blip r:embed="rId4">
            <a:alphaModFix/>
          </a:blip>
          <a:srcRect l="543" r="2897"/>
          <a:stretch/>
        </p:blipFill>
        <p:spPr>
          <a:xfrm>
            <a:off x="3987634" y="2730500"/>
            <a:ext cx="2714274" cy="1941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5">
                                            <p:txEl>
                                              <p:pRg st="0" end="0"/>
                                            </p:txEl>
                                          </p:spTgt>
                                        </p:tgtEl>
                                        <p:attrNameLst>
                                          <p:attrName>style.visibility</p:attrName>
                                        </p:attrNameLst>
                                      </p:cBhvr>
                                      <p:to>
                                        <p:strVal val="visible"/>
                                      </p:to>
                                    </p:set>
                                    <p:anim calcmode="lin" valueType="num">
                                      <p:cBhvr additive="base">
                                        <p:cTn id="7" dur="500"/>
                                        <p:tgtEl>
                                          <p:spTgt spid="3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5">
                                            <p:txEl>
                                              <p:pRg st="1" end="1"/>
                                            </p:txEl>
                                          </p:spTgt>
                                        </p:tgtEl>
                                        <p:attrNameLst>
                                          <p:attrName>style.visibility</p:attrName>
                                        </p:attrNameLst>
                                      </p:cBhvr>
                                      <p:to>
                                        <p:strVal val="visible"/>
                                      </p:to>
                                    </p:set>
                                    <p:anim calcmode="lin" valueType="num">
                                      <p:cBhvr additive="base">
                                        <p:cTn id="12" dur="500"/>
                                        <p:tgtEl>
                                          <p:spTgt spid="3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5">
                                            <p:txEl>
                                              <p:pRg st="2" end="2"/>
                                            </p:txEl>
                                          </p:spTgt>
                                        </p:tgtEl>
                                        <p:attrNameLst>
                                          <p:attrName>style.visibility</p:attrName>
                                        </p:attrNameLst>
                                      </p:cBhvr>
                                      <p:to>
                                        <p:strVal val="visible"/>
                                      </p:to>
                                    </p:set>
                                    <p:anim calcmode="lin" valueType="num">
                                      <p:cBhvr additive="base">
                                        <p:cTn id="17" dur="500"/>
                                        <p:tgtEl>
                                          <p:spTgt spid="3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5">
                                            <p:txEl>
                                              <p:pRg st="3" end="3"/>
                                            </p:txEl>
                                          </p:spTgt>
                                        </p:tgtEl>
                                        <p:attrNameLst>
                                          <p:attrName>style.visibility</p:attrName>
                                        </p:attrNameLst>
                                      </p:cBhvr>
                                      <p:to>
                                        <p:strVal val="visible"/>
                                      </p:to>
                                    </p:set>
                                    <p:anim calcmode="lin" valueType="num">
                                      <p:cBhvr additive="base">
                                        <p:cTn id="22" dur="500"/>
                                        <p:tgtEl>
                                          <p:spTgt spid="36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 calcmode="lin" valueType="num">
                                      <p:cBhvr additive="base">
                                        <p:cTn id="35" dur="500"/>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65">
                                            <p:txEl>
                                              <p:pRg st="4" end="4"/>
                                            </p:txEl>
                                          </p:spTgt>
                                        </p:tgtEl>
                                        <p:attrNameLst>
                                          <p:attrName>style.visibility</p:attrName>
                                        </p:attrNameLst>
                                      </p:cBhvr>
                                      <p:to>
                                        <p:strVal val="visible"/>
                                      </p:to>
                                    </p:set>
                                    <p:anim calcmode="lin" valueType="num">
                                      <p:cBhvr additive="base">
                                        <p:cTn id="40" dur="500"/>
                                        <p:tgtEl>
                                          <p:spTgt spid="36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xEl>
                                              <p:pRg st="11" end="11"/>
                                            </p:txEl>
                                          </p:spTgt>
                                        </p:tgtEl>
                                        <p:attrNameLst>
                                          <p:attrName>style.visibility</p:attrName>
                                        </p:attrNameLst>
                                      </p:cBhvr>
                                      <p:to>
                                        <p:strVal val="visible"/>
                                      </p:to>
                                    </p:set>
                                    <p:anim calcmode="lin" valueType="num">
                                      <p:cBhvr additive="base">
                                        <p:cTn id="53" dur="500"/>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65">
                                            <p:txEl>
                                              <p:pRg st="5" end="5"/>
                                            </p:txEl>
                                          </p:spTgt>
                                        </p:tgtEl>
                                        <p:attrNameLst>
                                          <p:attrName>style.visibility</p:attrName>
                                        </p:attrNameLst>
                                      </p:cBhvr>
                                      <p:to>
                                        <p:strVal val="visible"/>
                                      </p:to>
                                    </p:set>
                                    <p:anim calcmode="lin" valueType="num">
                                      <p:cBhvr additive="base">
                                        <p:cTn id="58" dur="500"/>
                                        <p:tgtEl>
                                          <p:spTgt spid="36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179512" y="138894"/>
            <a:ext cx="8784976" cy="3676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000"/>
              <a:buFont typeface="Calibri"/>
              <a:buNone/>
            </a:pPr>
            <a:r>
              <a:rPr lang="en-IN" sz="2000" b="1" dirty="0"/>
              <a:t>Things to remember before using contraceptive methods</a:t>
            </a:r>
            <a:endParaRPr sz="2000" b="1" dirty="0"/>
          </a:p>
        </p:txBody>
      </p:sp>
      <p:sp>
        <p:nvSpPr>
          <p:cNvPr id="385" name="Google Shape;385;p40"/>
          <p:cNvSpPr txBox="1">
            <a:spLocks noGrp="1"/>
          </p:cNvSpPr>
          <p:nvPr>
            <p:ph type="body" idx="1"/>
          </p:nvPr>
        </p:nvSpPr>
        <p:spPr>
          <a:xfrm>
            <a:off x="457200" y="545455"/>
            <a:ext cx="8229600" cy="4536505"/>
          </a:xfrm>
          <a:prstGeom prst="rect">
            <a:avLst/>
          </a:prstGeom>
          <a:noFill/>
          <a:ln>
            <a:noFill/>
          </a:ln>
        </p:spPr>
        <p:txBody>
          <a:bodyPr spcFirstLastPara="1" wrap="square" lIns="91425" tIns="45700" rIns="91425" bIns="45700" anchor="t" anchorCtr="0">
            <a:noAutofit/>
          </a:bodyPr>
          <a:lstStyle/>
          <a:p>
            <a:pPr marL="215900" lvl="0" indent="-215900" algn="just" rtl="0">
              <a:spcBef>
                <a:spcPts val="0"/>
              </a:spcBef>
              <a:spcAft>
                <a:spcPts val="0"/>
              </a:spcAft>
              <a:buClr>
                <a:schemeClr val="lt1"/>
              </a:buClr>
              <a:buSzPts val="1800"/>
              <a:buChar char="•"/>
            </a:pPr>
            <a:r>
              <a:rPr lang="en-IN" sz="1800" dirty="0"/>
              <a:t>Contraceptive methods are meant either </a:t>
            </a:r>
            <a:r>
              <a:rPr lang="en-IN" sz="1800" b="1" dirty="0">
                <a:solidFill>
                  <a:srgbClr val="FFFF00"/>
                </a:solidFill>
              </a:rPr>
              <a:t>to prevent pregnancy or to delay or space pregnancy</a:t>
            </a:r>
            <a:r>
              <a:rPr lang="en-IN" sz="1800" dirty="0"/>
              <a:t> due to personal reasons. </a:t>
            </a:r>
            <a:endParaRPr sz="1800" dirty="0"/>
          </a:p>
          <a:p>
            <a:pPr marL="215900" lvl="0" indent="-215900" algn="just" rtl="0">
              <a:spcBef>
                <a:spcPts val="360"/>
              </a:spcBef>
              <a:spcAft>
                <a:spcPts val="0"/>
              </a:spcAft>
              <a:buClr>
                <a:schemeClr val="lt1"/>
              </a:buClr>
              <a:buSzPts val="1800"/>
              <a:buChar char="•"/>
            </a:pPr>
            <a:r>
              <a:rPr lang="en-IN" sz="1800" dirty="0"/>
              <a:t>These are </a:t>
            </a:r>
            <a:r>
              <a:rPr lang="en-IN" sz="1800" b="1" dirty="0">
                <a:solidFill>
                  <a:srgbClr val="FFFF00"/>
                </a:solidFill>
              </a:rPr>
              <a:t>practiced against a natural reproductive event, i.e., conception/pregnancy. </a:t>
            </a:r>
            <a:endParaRPr sz="1800" dirty="0"/>
          </a:p>
          <a:p>
            <a:pPr marL="215900" lvl="0" indent="-215900" algn="just" rtl="0">
              <a:spcBef>
                <a:spcPts val="360"/>
              </a:spcBef>
              <a:spcAft>
                <a:spcPts val="0"/>
              </a:spcAft>
              <a:buClr>
                <a:schemeClr val="lt1"/>
              </a:buClr>
              <a:buSzPts val="1800"/>
              <a:buChar char="•"/>
            </a:pPr>
            <a:r>
              <a:rPr lang="en-IN" sz="1800" dirty="0"/>
              <a:t>Contraceptives are </a:t>
            </a:r>
            <a:r>
              <a:rPr lang="en-IN" sz="1800" b="1" dirty="0">
                <a:solidFill>
                  <a:srgbClr val="FFFF00"/>
                </a:solidFill>
              </a:rPr>
              <a:t>not regular requirements for the maintenance of reproductive health</a:t>
            </a:r>
            <a:r>
              <a:rPr lang="en-IN" sz="1800" dirty="0">
                <a:solidFill>
                  <a:srgbClr val="FFFF00"/>
                </a:solidFill>
              </a:rPr>
              <a:t>.</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 calcmode="lin" valueType="num">
                                      <p:cBhvr additive="base">
                                        <p:cTn id="7" dur="500"/>
                                        <p:tgtEl>
                                          <p:spTgt spid="3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 calcmode="lin" valueType="num">
                                      <p:cBhvr additive="base">
                                        <p:cTn id="12" dur="500"/>
                                        <p:tgtEl>
                                          <p:spTgt spid="3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 calcmode="lin" valueType="num">
                                      <p:cBhvr additive="base">
                                        <p:cTn id="17" dur="500"/>
                                        <p:tgtEl>
                                          <p:spTgt spid="38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179512" y="138894"/>
            <a:ext cx="8784976" cy="36764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000"/>
              <a:buFont typeface="Calibri"/>
              <a:buNone/>
            </a:pPr>
            <a:r>
              <a:rPr lang="en-IN" sz="2000" b="1" dirty="0"/>
              <a:t>Selection and use of a suitable contraceptive method</a:t>
            </a:r>
            <a:endParaRPr sz="2000" b="1" dirty="0"/>
          </a:p>
        </p:txBody>
      </p:sp>
      <p:sp>
        <p:nvSpPr>
          <p:cNvPr id="385" name="Google Shape;385;p40"/>
          <p:cNvSpPr txBox="1">
            <a:spLocks noGrp="1"/>
          </p:cNvSpPr>
          <p:nvPr>
            <p:ph type="body" idx="1"/>
          </p:nvPr>
        </p:nvSpPr>
        <p:spPr>
          <a:xfrm>
            <a:off x="457200" y="545455"/>
            <a:ext cx="8229600" cy="4536505"/>
          </a:xfrm>
          <a:prstGeom prst="rect">
            <a:avLst/>
          </a:prstGeom>
          <a:noFill/>
          <a:ln>
            <a:noFill/>
          </a:ln>
        </p:spPr>
        <p:txBody>
          <a:bodyPr spcFirstLastPara="1" wrap="square" lIns="91425" tIns="45700" rIns="91425" bIns="45700" anchor="t" anchorCtr="0">
            <a:noAutofit/>
          </a:bodyPr>
          <a:lstStyle/>
          <a:p>
            <a:pPr marL="215900" lvl="0" indent="-215900" algn="just" rtl="0">
              <a:spcBef>
                <a:spcPts val="360"/>
              </a:spcBef>
              <a:spcAft>
                <a:spcPts val="0"/>
              </a:spcAft>
              <a:buClr>
                <a:schemeClr val="lt1"/>
              </a:buClr>
              <a:buSzPts val="1800"/>
              <a:buChar char="•"/>
            </a:pPr>
            <a:r>
              <a:rPr lang="en-IN" sz="1800" dirty="0"/>
              <a:t>The </a:t>
            </a:r>
            <a:r>
              <a:rPr lang="en-IN" sz="1800" b="1" dirty="0"/>
              <a:t>selection</a:t>
            </a:r>
            <a:r>
              <a:rPr lang="en-IN" sz="1800" dirty="0"/>
              <a:t> and </a:t>
            </a:r>
            <a:r>
              <a:rPr lang="en-IN" sz="1800" b="1" dirty="0"/>
              <a:t>use </a:t>
            </a:r>
            <a:r>
              <a:rPr lang="en-IN" sz="1800" dirty="0"/>
              <a:t>of a suitable contraceptive method should always be </a:t>
            </a:r>
            <a:r>
              <a:rPr lang="en-IN" sz="1800" b="1" dirty="0">
                <a:solidFill>
                  <a:srgbClr val="FFFF00"/>
                </a:solidFill>
              </a:rPr>
              <a:t>undertaken in consultation with qualified medical professionals. </a:t>
            </a:r>
            <a:endParaRPr sz="1800" dirty="0"/>
          </a:p>
          <a:p>
            <a:pPr marL="215900" lvl="0" indent="-215900" algn="just" rtl="0">
              <a:spcBef>
                <a:spcPts val="360"/>
              </a:spcBef>
              <a:spcAft>
                <a:spcPts val="0"/>
              </a:spcAft>
              <a:buClr>
                <a:schemeClr val="lt1"/>
              </a:buClr>
              <a:buSzPts val="1800"/>
              <a:buChar char="•"/>
            </a:pPr>
            <a:r>
              <a:rPr lang="en-IN" sz="1800" b="1" dirty="0"/>
              <a:t>Possible ill-effects induced by contraceptive methods may be </a:t>
            </a:r>
            <a:r>
              <a:rPr lang="en-IN" sz="1800" b="1" dirty="0">
                <a:solidFill>
                  <a:srgbClr val="FFFF00"/>
                </a:solidFill>
              </a:rPr>
              <a:t>nausea, abdominal pain, break through bleeding, irregular menstrual bleeding or breast cancer</a:t>
            </a:r>
            <a:r>
              <a:rPr lang="en-IN" sz="1800" dirty="0">
                <a:solidFill>
                  <a:srgbClr val="FFFF00"/>
                </a:solidFill>
              </a:rPr>
              <a:t>. </a:t>
            </a:r>
            <a:endParaRPr sz="1800" dirty="0"/>
          </a:p>
          <a:p>
            <a:pPr marL="215900" lvl="0" indent="-215900" algn="just" rtl="0">
              <a:spcBef>
                <a:spcPts val="360"/>
              </a:spcBef>
              <a:spcAft>
                <a:spcPts val="0"/>
              </a:spcAft>
              <a:buClr>
                <a:srgbClr val="FFFF00"/>
              </a:buClr>
              <a:buSzPts val="1800"/>
              <a:buChar char="•"/>
            </a:pPr>
            <a:r>
              <a:rPr lang="en-IN" sz="1800" b="1" dirty="0">
                <a:solidFill>
                  <a:srgbClr val="FFFF00"/>
                </a:solidFill>
              </a:rPr>
              <a:t>Side effects of use of contraceptives should not be totally ignored</a:t>
            </a:r>
            <a:r>
              <a:rPr lang="en-IN" sz="1800" dirty="0">
                <a:solidFill>
                  <a:srgbClr val="FFFF00"/>
                </a:solidFill>
              </a:rPr>
              <a:t>.</a:t>
            </a:r>
            <a:endParaRPr sz="1800" dirty="0"/>
          </a:p>
          <a:p>
            <a:pPr marL="215900" lvl="0" indent="-215900" algn="just"/>
            <a:r>
              <a:rPr lang="en-IN" sz="1800" dirty="0"/>
              <a:t>Contraceptive methods are </a:t>
            </a:r>
            <a:r>
              <a:rPr lang="en-IN" sz="1800" b="1" dirty="0">
                <a:solidFill>
                  <a:srgbClr val="FFFF00"/>
                </a:solidFill>
              </a:rPr>
              <a:t>not meant for pleasure</a:t>
            </a:r>
            <a:r>
              <a:rPr lang="en-IN" sz="1800" dirty="0"/>
              <a:t>. Hence, contraceptive methods should be used properly and wisely, </a:t>
            </a:r>
            <a:endParaRPr sz="1800" dirty="0"/>
          </a:p>
        </p:txBody>
      </p:sp>
    </p:spTree>
    <p:extLst>
      <p:ext uri="{BB962C8B-B14F-4D97-AF65-F5344CB8AC3E}">
        <p14:creationId xmlns:p14="http://schemas.microsoft.com/office/powerpoint/2010/main" val="4062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anim calcmode="lin" valueType="num">
                                      <p:cBhvr additive="base">
                                        <p:cTn id="7" dur="500"/>
                                        <p:tgtEl>
                                          <p:spTgt spid="3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5">
                                            <p:txEl>
                                              <p:pRg st="1" end="1"/>
                                            </p:txEl>
                                          </p:spTgt>
                                        </p:tgtEl>
                                        <p:attrNameLst>
                                          <p:attrName>style.visibility</p:attrName>
                                        </p:attrNameLst>
                                      </p:cBhvr>
                                      <p:to>
                                        <p:strVal val="visible"/>
                                      </p:to>
                                    </p:set>
                                    <p:anim calcmode="lin" valueType="num">
                                      <p:cBhvr additive="base">
                                        <p:cTn id="12" dur="500"/>
                                        <p:tgtEl>
                                          <p:spTgt spid="3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5">
                                            <p:txEl>
                                              <p:pRg st="2" end="2"/>
                                            </p:txEl>
                                          </p:spTgt>
                                        </p:tgtEl>
                                        <p:attrNameLst>
                                          <p:attrName>style.visibility</p:attrName>
                                        </p:attrNameLst>
                                      </p:cBhvr>
                                      <p:to>
                                        <p:strVal val="visible"/>
                                      </p:to>
                                    </p:set>
                                    <p:anim calcmode="lin" valueType="num">
                                      <p:cBhvr additive="base">
                                        <p:cTn id="17" dur="500"/>
                                        <p:tgtEl>
                                          <p:spTgt spid="38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5">
                                            <p:txEl>
                                              <p:pRg st="3" end="3"/>
                                            </p:txEl>
                                          </p:spTgt>
                                        </p:tgtEl>
                                        <p:attrNameLst>
                                          <p:attrName>style.visibility</p:attrName>
                                        </p:attrNameLst>
                                      </p:cBhvr>
                                      <p:to>
                                        <p:strVal val="visible"/>
                                      </p:to>
                                    </p:set>
                                    <p:anim calcmode="lin" valueType="num">
                                      <p:cBhvr additive="base">
                                        <p:cTn id="22" dur="500"/>
                                        <p:tgtEl>
                                          <p:spTgt spid="38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1"/>
          <p:cNvSpPr txBox="1">
            <a:spLocks noGrp="1"/>
          </p:cNvSpPr>
          <p:nvPr>
            <p:ph type="title"/>
          </p:nvPr>
        </p:nvSpPr>
        <p:spPr>
          <a:xfrm>
            <a:off x="139677" y="76573"/>
            <a:ext cx="8871622" cy="952500"/>
          </a:xfrm>
          <a:prstGeom prst="rect">
            <a:avLst/>
          </a:prstGeom>
          <a:noFill/>
          <a:ln>
            <a:noFill/>
          </a:ln>
        </p:spPr>
        <p:txBody>
          <a:bodyPr spcFirstLastPara="1" wrap="square" lIns="91425" tIns="45700" rIns="91425" bIns="45700" anchor="ctr" anchorCtr="0">
            <a:noAutofit/>
          </a:bodyPr>
          <a:lstStyle/>
          <a:p>
            <a:pPr lvl="0">
              <a:buSzPts val="3000"/>
            </a:pPr>
            <a:r>
              <a:rPr lang="en-IN" sz="2000" b="1" dirty="0"/>
              <a:t>Home work</a:t>
            </a:r>
            <a:endParaRPr sz="2000" b="1" dirty="0"/>
          </a:p>
        </p:txBody>
      </p:sp>
      <p:sp>
        <p:nvSpPr>
          <p:cNvPr id="149" name="Google Shape;149;p11"/>
          <p:cNvSpPr txBox="1">
            <a:spLocks noGrp="1"/>
          </p:cNvSpPr>
          <p:nvPr>
            <p:ph type="body" idx="1"/>
          </p:nvPr>
        </p:nvSpPr>
        <p:spPr>
          <a:xfrm>
            <a:off x="248197" y="822959"/>
            <a:ext cx="8699863" cy="4164610"/>
          </a:xfrm>
          <a:prstGeom prst="rect">
            <a:avLst/>
          </a:prstGeom>
          <a:noFill/>
          <a:ln>
            <a:noFill/>
          </a:ln>
        </p:spPr>
        <p:txBody>
          <a:bodyPr spcFirstLastPara="1" wrap="square" lIns="91425" tIns="45700" rIns="91425" bIns="45700" anchor="t" anchorCtr="0">
            <a:normAutofit lnSpcReduction="10000"/>
          </a:bodyPr>
          <a:lstStyle/>
          <a:p>
            <a:pPr marL="342900">
              <a:lnSpc>
                <a:spcPct val="150000"/>
              </a:lnSpc>
              <a:spcBef>
                <a:spcPts val="0"/>
              </a:spcBef>
              <a:buSzPct val="100000"/>
              <a:buFont typeface="+mj-lt"/>
              <a:buAutoNum type="arabicPeriod"/>
            </a:pPr>
            <a:r>
              <a:rPr lang="en-IN" sz="1800" dirty="0"/>
              <a:t>What is amniocentesis. Why does amniocentesis is banned in India?</a:t>
            </a:r>
          </a:p>
          <a:p>
            <a:pPr marL="342900" lvl="0" indent="-342900" algn="l" rtl="0">
              <a:lnSpc>
                <a:spcPct val="150000"/>
              </a:lnSpc>
              <a:spcBef>
                <a:spcPts val="0"/>
              </a:spcBef>
              <a:spcAft>
                <a:spcPts val="0"/>
              </a:spcAft>
              <a:buClr>
                <a:schemeClr val="lt1"/>
              </a:buClr>
              <a:buSzPct val="100000"/>
              <a:buFont typeface="+mj-lt"/>
              <a:buAutoNum type="arabicPeriod"/>
            </a:pPr>
            <a:r>
              <a:rPr lang="en-IN" sz="1800" dirty="0"/>
              <a:t> How would you justify that a society has improved reproductive health?</a:t>
            </a:r>
          </a:p>
          <a:p>
            <a:pPr marL="342900">
              <a:lnSpc>
                <a:spcPct val="150000"/>
              </a:lnSpc>
              <a:spcBef>
                <a:spcPts val="0"/>
              </a:spcBef>
              <a:buSzPct val="100000"/>
              <a:buFont typeface="+mj-lt"/>
              <a:buAutoNum type="arabicPeriod"/>
            </a:pPr>
            <a:r>
              <a:rPr lang="en-IN" sz="1800" dirty="0"/>
              <a:t>Explain Lactational amenorrhea.</a:t>
            </a:r>
          </a:p>
          <a:p>
            <a:pPr marL="342900">
              <a:lnSpc>
                <a:spcPct val="150000"/>
              </a:lnSpc>
              <a:spcBef>
                <a:spcPts val="0"/>
              </a:spcBef>
              <a:buSzPct val="100000"/>
              <a:buFont typeface="+mj-lt"/>
              <a:buAutoNum type="arabicPeriod"/>
            </a:pPr>
            <a:r>
              <a:rPr lang="en-IN" sz="1800" dirty="0"/>
              <a:t>Discuss the types of intrauterine devices and their effectiveness to prevent pregnancy.</a:t>
            </a:r>
          </a:p>
          <a:p>
            <a:pPr marL="342900">
              <a:lnSpc>
                <a:spcPct val="150000"/>
              </a:lnSpc>
              <a:spcBef>
                <a:spcPts val="0"/>
              </a:spcBef>
              <a:buSzPct val="100000"/>
              <a:buFont typeface="+mj-lt"/>
              <a:buAutoNum type="arabicPeriod"/>
            </a:pPr>
            <a:r>
              <a:rPr lang="en-IN" sz="1800" dirty="0"/>
              <a:t>Saheli is an ideal oral contraceptives. Justify.</a:t>
            </a:r>
          </a:p>
          <a:p>
            <a:pPr marL="342900">
              <a:lnSpc>
                <a:spcPct val="150000"/>
              </a:lnSpc>
              <a:spcBef>
                <a:spcPts val="0"/>
              </a:spcBef>
              <a:buSzPct val="100000"/>
              <a:buFont typeface="+mj-lt"/>
              <a:buAutoNum type="arabicPeriod"/>
            </a:pPr>
            <a:r>
              <a:rPr lang="en-IN" sz="1800" dirty="0"/>
              <a:t>How vasectomy is different from tubectomy?</a:t>
            </a:r>
          </a:p>
          <a:p>
            <a:pPr marL="342900">
              <a:lnSpc>
                <a:spcPct val="150000"/>
              </a:lnSpc>
              <a:spcBef>
                <a:spcPts val="0"/>
              </a:spcBef>
              <a:buSzPct val="100000"/>
              <a:buFont typeface="+mj-lt"/>
              <a:buAutoNum type="arabicPeriod"/>
            </a:pPr>
            <a:r>
              <a:rPr lang="en-IN" sz="1800" dirty="0"/>
              <a:t>How effective are administration of progestogens or progestogen-</a:t>
            </a:r>
            <a:r>
              <a:rPr lang="en-IN" sz="1800" dirty="0" err="1"/>
              <a:t>estrogen</a:t>
            </a:r>
            <a:r>
              <a:rPr lang="en-IN" sz="1800" dirty="0"/>
              <a:t> combinations or IUDs?</a:t>
            </a:r>
          </a:p>
          <a:p>
            <a:pPr marL="0" indent="0">
              <a:lnSpc>
                <a:spcPct val="150000"/>
              </a:lnSpc>
              <a:spcBef>
                <a:spcPts val="0"/>
              </a:spcBef>
              <a:buSzPct val="100000"/>
              <a:buNone/>
            </a:pPr>
            <a:endParaRPr lang="en-IN" sz="1800" dirty="0"/>
          </a:p>
          <a:p>
            <a:pPr marL="342900" lvl="0">
              <a:lnSpc>
                <a:spcPct val="150000"/>
              </a:lnSpc>
              <a:spcBef>
                <a:spcPts val="0"/>
              </a:spcBef>
              <a:buSzPct val="100000"/>
            </a:pPr>
            <a:r>
              <a:rPr lang="en-IN" sz="1800" dirty="0"/>
              <a:t>Visit </a:t>
            </a:r>
            <a:r>
              <a:rPr lang="en-IN" sz="1800" b="1" dirty="0">
                <a:solidFill>
                  <a:srgbClr val="FFFF00"/>
                </a:solidFill>
              </a:rPr>
              <a:t>https://</a:t>
            </a:r>
            <a:r>
              <a:rPr lang="en-IN" sz="1800" b="1" dirty="0" err="1">
                <a:solidFill>
                  <a:srgbClr val="FFFF00"/>
                </a:solidFill>
              </a:rPr>
              <a:t>humdo.nhp.gov.in</a:t>
            </a:r>
            <a:r>
              <a:rPr lang="en-IN" sz="1800" b="1" dirty="0">
                <a:solidFill>
                  <a:srgbClr val="FFFF00"/>
                </a:solidFill>
              </a:rPr>
              <a:t>/ </a:t>
            </a:r>
            <a:r>
              <a:rPr lang="en-IN" sz="1800" dirty="0"/>
              <a:t>to know more about Family Planning</a:t>
            </a:r>
          </a:p>
        </p:txBody>
      </p:sp>
    </p:spTree>
    <p:extLst>
      <p:ext uri="{BB962C8B-B14F-4D97-AF65-F5344CB8AC3E}">
        <p14:creationId xmlns:p14="http://schemas.microsoft.com/office/powerpoint/2010/main" val="30299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500"/>
                                        <p:tgtEl>
                                          <p:spTgt spid="1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500"/>
                                        <p:tgtEl>
                                          <p:spTgt spid="14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 calcmode="lin" valueType="num">
                                      <p:cBhvr additive="base">
                                        <p:cTn id="17" dur="500"/>
                                        <p:tgtEl>
                                          <p:spTgt spid="1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 calcmode="lin" valueType="num">
                                      <p:cBhvr additive="base">
                                        <p:cTn id="22" dur="500"/>
                                        <p:tgtEl>
                                          <p:spTgt spid="14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 calcmode="lin" valueType="num">
                                      <p:cBhvr additive="base">
                                        <p:cTn id="27" dur="500"/>
                                        <p:tgtEl>
                                          <p:spTgt spid="14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 calcmode="lin" valueType="num">
                                      <p:cBhvr additive="base">
                                        <p:cTn id="32" dur="500"/>
                                        <p:tgtEl>
                                          <p:spTgt spid="14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9">
                                            <p:txEl>
                                              <p:pRg st="6" end="6"/>
                                            </p:txEl>
                                          </p:spTgt>
                                        </p:tgtEl>
                                        <p:attrNameLst>
                                          <p:attrName>style.visibility</p:attrName>
                                        </p:attrNameLst>
                                      </p:cBhvr>
                                      <p:to>
                                        <p:strVal val="visible"/>
                                      </p:to>
                                    </p:set>
                                    <p:anim calcmode="lin" valueType="num">
                                      <p:cBhvr additive="base">
                                        <p:cTn id="37" dur="500"/>
                                        <p:tgtEl>
                                          <p:spTgt spid="14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9">
                                            <p:txEl>
                                              <p:pRg st="8" end="8"/>
                                            </p:txEl>
                                          </p:spTgt>
                                        </p:tgtEl>
                                        <p:attrNameLst>
                                          <p:attrName>style.visibility</p:attrName>
                                        </p:attrNameLst>
                                      </p:cBhvr>
                                      <p:to>
                                        <p:strVal val="visible"/>
                                      </p:to>
                                    </p:set>
                                    <p:anim calcmode="lin" valueType="num">
                                      <p:cBhvr additive="base">
                                        <p:cTn id="42" dur="500"/>
                                        <p:tgtEl>
                                          <p:spTgt spid="14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132343" y="120577"/>
            <a:ext cx="6150891" cy="673503"/>
          </a:xfrm>
          <a:prstGeom prst="rect">
            <a:avLst/>
          </a:prstGeom>
          <a:noFill/>
          <a:ln>
            <a:noFill/>
          </a:ln>
        </p:spPr>
        <p:txBody>
          <a:bodyPr spcFirstLastPara="1" wrap="square" lIns="91425" tIns="45700" rIns="91425" bIns="45700" anchor="ctr" anchorCtr="0">
            <a:normAutofit/>
          </a:bodyPr>
          <a:lstStyle/>
          <a:p>
            <a:pPr marL="342900" lvl="0" indent="-342900">
              <a:lnSpc>
                <a:spcPct val="80000"/>
              </a:lnSpc>
              <a:buSzPts val="3515"/>
            </a:pPr>
            <a:r>
              <a:rPr lang="en-IN" sz="2000" b="1" dirty="0"/>
              <a:t>What is Reproductive health?</a:t>
            </a:r>
            <a:endParaRPr lang="en-IN" sz="2000" dirty="0"/>
          </a:p>
        </p:txBody>
      </p:sp>
      <p:sp>
        <p:nvSpPr>
          <p:cNvPr id="100" name="Google Shape;100;p3"/>
          <p:cNvSpPr txBox="1">
            <a:spLocks noGrp="1"/>
          </p:cNvSpPr>
          <p:nvPr>
            <p:ph type="body" idx="1"/>
          </p:nvPr>
        </p:nvSpPr>
        <p:spPr>
          <a:xfrm>
            <a:off x="132343" y="794080"/>
            <a:ext cx="6256425" cy="4368132"/>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518"/>
              </a:spcBef>
              <a:spcAft>
                <a:spcPts val="0"/>
              </a:spcAft>
              <a:buClr>
                <a:schemeClr val="bg1"/>
              </a:buClr>
              <a:buSzPct val="100000"/>
              <a:buChar char="•"/>
            </a:pPr>
            <a:r>
              <a:rPr lang="en-IN" sz="1800" dirty="0"/>
              <a:t>Reproductive health refers to </a:t>
            </a:r>
            <a:r>
              <a:rPr lang="en-IN" sz="1800" dirty="0">
                <a:solidFill>
                  <a:srgbClr val="FFFF00"/>
                </a:solidFill>
              </a:rPr>
              <a:t>healthy reproductive organs with normal functions, including the emotional well being and healthy social aspects of reproduction </a:t>
            </a:r>
            <a:endParaRPr sz="1800" dirty="0"/>
          </a:p>
          <a:p>
            <a:pPr marL="342900" lvl="0" indent="-342900" algn="just" rtl="0">
              <a:lnSpc>
                <a:spcPct val="80000"/>
              </a:lnSpc>
              <a:spcBef>
                <a:spcPts val="592"/>
              </a:spcBef>
              <a:spcAft>
                <a:spcPts val="0"/>
              </a:spcAft>
              <a:buClr>
                <a:schemeClr val="bg1"/>
              </a:buClr>
              <a:buSzPct val="100000"/>
              <a:buChar char="•"/>
            </a:pPr>
            <a:r>
              <a:rPr lang="en-IN" sz="1800" dirty="0"/>
              <a:t>According to the World Health Organisation (WHO), reproductive health means;</a:t>
            </a:r>
          </a:p>
          <a:p>
            <a:pPr marL="323850" lvl="1" indent="0" algn="just">
              <a:lnSpc>
                <a:spcPct val="80000"/>
              </a:lnSpc>
              <a:spcBef>
                <a:spcPts val="592"/>
              </a:spcBef>
              <a:buClr>
                <a:schemeClr val="bg1"/>
              </a:buClr>
              <a:buSzPct val="100000"/>
              <a:buNone/>
            </a:pPr>
            <a:r>
              <a:rPr lang="en-IN" sz="2000" b="1" dirty="0">
                <a:solidFill>
                  <a:srgbClr val="FFFF00"/>
                </a:solidFill>
              </a:rPr>
              <a:t>A total well being in all aspects of reproduction, i.e., physical, emotional, behavioural and social. </a:t>
            </a:r>
            <a:endParaRPr sz="2000" b="1" dirty="0"/>
          </a:p>
          <a:p>
            <a:pPr marL="342900" lvl="0" indent="-178435" algn="just" rtl="0">
              <a:lnSpc>
                <a:spcPct val="80000"/>
              </a:lnSpc>
              <a:spcBef>
                <a:spcPts val="518"/>
              </a:spcBef>
              <a:spcAft>
                <a:spcPts val="0"/>
              </a:spcAft>
              <a:buClr>
                <a:schemeClr val="bg1"/>
              </a:buClr>
              <a:buSzPct val="100000"/>
              <a:buNone/>
            </a:pPr>
            <a:endParaRPr sz="1800" dirty="0"/>
          </a:p>
          <a:p>
            <a:pPr marL="342900" lvl="0" indent="-178435" algn="just" rtl="0">
              <a:lnSpc>
                <a:spcPct val="80000"/>
              </a:lnSpc>
              <a:spcBef>
                <a:spcPts val="518"/>
              </a:spcBef>
              <a:spcAft>
                <a:spcPts val="0"/>
              </a:spcAft>
              <a:buClr>
                <a:schemeClr val="bg1"/>
              </a:buClr>
              <a:buSzPct val="100000"/>
              <a:buNone/>
            </a:pPr>
            <a:endParaRPr sz="1800" dirty="0"/>
          </a:p>
        </p:txBody>
      </p:sp>
      <p:pic>
        <p:nvPicPr>
          <p:cNvPr id="2054" name="Picture 6" descr="WHO | World Health Organization">
            <a:extLst>
              <a:ext uri="{FF2B5EF4-FFF2-40B4-BE49-F238E27FC236}">
                <a16:creationId xmlns:a16="http://schemas.microsoft.com/office/drawing/2014/main" id="{EB5502E1-A9DE-4740-9D69-101B1E6C3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26" t="16136" r="9703" b="19397"/>
          <a:stretch/>
        </p:blipFill>
        <p:spPr bwMode="auto">
          <a:xfrm>
            <a:off x="6481148" y="913058"/>
            <a:ext cx="2530509" cy="8098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F907C4C-8E26-7143-9C5B-0E2551B2C89C}"/>
              </a:ext>
            </a:extLst>
          </p:cNvPr>
          <p:cNvPicPr>
            <a:picLocks noChangeAspect="1"/>
          </p:cNvPicPr>
          <p:nvPr/>
        </p:nvPicPr>
        <p:blipFill rotWithShape="1">
          <a:blip r:embed="rId4"/>
          <a:srcRect l="5536" t="3348" r="5179"/>
          <a:stretch/>
        </p:blipFill>
        <p:spPr>
          <a:xfrm>
            <a:off x="52252" y="2952205"/>
            <a:ext cx="3707692" cy="27105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p:tgtEl>
                                          <p:spTgt spid="100">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0">
                                            <p:txEl>
                                              <p:pRg st="1" end="1"/>
                                            </p:txEl>
                                          </p:spTgt>
                                        </p:tgtEl>
                                        <p:attrNameLst>
                                          <p:attrName>style.visibility</p:attrName>
                                        </p:attrNameLst>
                                      </p:cBhvr>
                                      <p:to>
                                        <p:strVal val="visible"/>
                                      </p:to>
                                    </p:set>
                                    <p:anim calcmode="lin" valueType="num">
                                      <p:cBhvr additive="base">
                                        <p:cTn id="15" dur="500"/>
                                        <p:tgtEl>
                                          <p:spTgt spid="10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0">
                                            <p:txEl>
                                              <p:pRg st="2" end="2"/>
                                            </p:txEl>
                                          </p:spTgt>
                                        </p:tgtEl>
                                        <p:attrNameLst>
                                          <p:attrName>style.visibility</p:attrName>
                                        </p:attrNameLst>
                                      </p:cBhvr>
                                      <p:to>
                                        <p:strVal val="visible"/>
                                      </p:to>
                                    </p:set>
                                    <p:anim calcmode="lin" valueType="num">
                                      <p:cBhvr additive="base">
                                        <p:cTn id="20" dur="500"/>
                                        <p:tgtEl>
                                          <p:spTgt spid="100">
                                            <p:txEl>
                                              <p:pRg st="2" end="2"/>
                                            </p:txEl>
                                          </p:spTgt>
                                        </p:tgtEl>
                                        <p:attrNameLst>
                                          <p:attrName>ppt_y</p:attrName>
                                        </p:attrNameLst>
                                      </p:cBhvr>
                                      <p:tavLst>
                                        <p:tav tm="0">
                                          <p:val>
                                            <p:strVal val="#ppt_y+1"/>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ctrTitle"/>
          </p:nvPr>
        </p:nvSpPr>
        <p:spPr>
          <a:xfrm>
            <a:off x="533400" y="507959"/>
            <a:ext cx="7851648" cy="15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000"/>
              <a:buFont typeface="Calibri"/>
              <a:buNone/>
            </a:pPr>
            <a:r>
              <a:rPr lang="en-IN" sz="4000"/>
              <a:t>SEXUALLY TRANSMITTED DISEASES</a:t>
            </a:r>
            <a:endParaRPr sz="4000"/>
          </a:p>
        </p:txBody>
      </p:sp>
      <p:sp>
        <p:nvSpPr>
          <p:cNvPr id="433" name="Google Shape;433;p48"/>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200"/>
              <a:buNone/>
            </a:pPr>
            <a:endParaRPr/>
          </a:p>
        </p:txBody>
      </p:sp>
      <p:pic>
        <p:nvPicPr>
          <p:cNvPr id="434" name="Google Shape;434;p48" descr="http://www.hivmacme.org/wp-content/uploads/2016/02/bigstock-Sexually-Transmitted-Disease-W-52018234-460x279.jpg"/>
          <p:cNvPicPr preferRelativeResize="0"/>
          <p:nvPr/>
        </p:nvPicPr>
        <p:blipFill rotWithShape="1">
          <a:blip r:embed="rId3">
            <a:alphaModFix/>
          </a:blip>
          <a:srcRect/>
          <a:stretch/>
        </p:blipFill>
        <p:spPr>
          <a:xfrm>
            <a:off x="0" y="-1"/>
            <a:ext cx="9144000" cy="5715001"/>
          </a:xfrm>
          <a:prstGeom prst="rect">
            <a:avLst/>
          </a:prstGeom>
          <a:noFill/>
          <a:ln>
            <a:noFill/>
          </a:ln>
        </p:spPr>
      </p:pic>
    </p:spTree>
    <p:extLst>
      <p:ext uri="{BB962C8B-B14F-4D97-AF65-F5344CB8AC3E}">
        <p14:creationId xmlns:p14="http://schemas.microsoft.com/office/powerpoint/2010/main" val="4083085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Calibri"/>
              <a:buNone/>
            </a:pPr>
            <a:r>
              <a:rPr lang="en-IN" sz="2000" b="1" dirty="0"/>
              <a:t>Sexually Transmitted Diseases (STDs)</a:t>
            </a:r>
            <a:endParaRPr sz="2000" dirty="0"/>
          </a:p>
        </p:txBody>
      </p:sp>
      <p:sp>
        <p:nvSpPr>
          <p:cNvPr id="440" name="Google Shape;440;p49"/>
          <p:cNvSpPr txBox="1">
            <a:spLocks noGrp="1"/>
          </p:cNvSpPr>
          <p:nvPr>
            <p:ph type="body" idx="1"/>
          </p:nvPr>
        </p:nvSpPr>
        <p:spPr>
          <a:xfrm>
            <a:off x="457200" y="925975"/>
            <a:ext cx="8229600" cy="4179161"/>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720"/>
              <a:buNone/>
            </a:pPr>
            <a:r>
              <a:rPr lang="en-IN" sz="1800" b="1" dirty="0"/>
              <a:t>Diseases or infections </a:t>
            </a:r>
            <a:r>
              <a:rPr lang="en-IN" sz="1800" dirty="0"/>
              <a:t>which are </a:t>
            </a:r>
            <a:r>
              <a:rPr lang="en-IN" sz="1800" b="1" dirty="0"/>
              <a:t>transmitted through sexual intercourse </a:t>
            </a:r>
            <a:r>
              <a:rPr lang="en-IN" sz="1800" dirty="0"/>
              <a:t>are collectively called </a:t>
            </a:r>
            <a:r>
              <a:rPr lang="en-IN" sz="1800" b="1" dirty="0"/>
              <a:t>Sexually </a:t>
            </a:r>
            <a:r>
              <a:rPr lang="en-IN" sz="1800" b="1" dirty="0">
                <a:solidFill>
                  <a:srgbClr val="FFFF00"/>
                </a:solidFill>
              </a:rPr>
              <a:t>Transmitted Diseases </a:t>
            </a:r>
            <a:r>
              <a:rPr lang="en-IN" sz="1800" dirty="0">
                <a:solidFill>
                  <a:srgbClr val="FFFF00"/>
                </a:solidFill>
              </a:rPr>
              <a:t>(STD) </a:t>
            </a:r>
            <a:r>
              <a:rPr lang="en-IN" sz="1800" dirty="0"/>
              <a:t>or </a:t>
            </a:r>
            <a:r>
              <a:rPr lang="en-IN" sz="1800" b="1" dirty="0">
                <a:solidFill>
                  <a:srgbClr val="FFFF00"/>
                </a:solidFill>
              </a:rPr>
              <a:t>Venereal Diseases </a:t>
            </a:r>
            <a:r>
              <a:rPr lang="en-IN" sz="1800" dirty="0">
                <a:solidFill>
                  <a:srgbClr val="FFFF00"/>
                </a:solidFill>
              </a:rPr>
              <a:t>(VD) </a:t>
            </a:r>
            <a:r>
              <a:rPr lang="en-IN" sz="1800" dirty="0"/>
              <a:t>or </a:t>
            </a:r>
            <a:r>
              <a:rPr lang="en-IN" sz="1800" b="1" dirty="0">
                <a:solidFill>
                  <a:srgbClr val="FFFF00"/>
                </a:solidFill>
              </a:rPr>
              <a:t>Reproductive Tract Infections</a:t>
            </a:r>
            <a:r>
              <a:rPr lang="en-IN" sz="1800" dirty="0">
                <a:solidFill>
                  <a:srgbClr val="FFFF00"/>
                </a:solidFill>
              </a:rPr>
              <a:t> (RTI).</a:t>
            </a:r>
            <a:endParaRPr sz="1800" dirty="0"/>
          </a:p>
          <a:p>
            <a:pPr marL="342900" lvl="0" indent="-342900" algn="just" rtl="0">
              <a:lnSpc>
                <a:spcPct val="90000"/>
              </a:lnSpc>
              <a:spcBef>
                <a:spcPts val="544"/>
              </a:spcBef>
              <a:spcAft>
                <a:spcPts val="0"/>
              </a:spcAft>
              <a:buClr>
                <a:schemeClr val="lt1"/>
              </a:buClr>
              <a:buSzPts val="2720"/>
              <a:buNone/>
            </a:pPr>
            <a:endParaRPr lang="en-IN" sz="1800" b="1" dirty="0"/>
          </a:p>
          <a:p>
            <a:pPr marL="342900" lvl="0" indent="-342900" algn="just" rtl="0">
              <a:lnSpc>
                <a:spcPct val="90000"/>
              </a:lnSpc>
              <a:spcBef>
                <a:spcPts val="544"/>
              </a:spcBef>
              <a:spcAft>
                <a:spcPts val="0"/>
              </a:spcAft>
              <a:buClr>
                <a:schemeClr val="lt1"/>
              </a:buClr>
              <a:buSzPts val="2720"/>
              <a:buNone/>
            </a:pPr>
            <a:r>
              <a:rPr lang="en-IN" sz="1800" b="1" dirty="0"/>
              <a:t>Some examples</a:t>
            </a:r>
            <a:r>
              <a:rPr lang="en-IN" sz="1800" dirty="0"/>
              <a:t>; </a:t>
            </a:r>
            <a:endParaRPr sz="1800" dirty="0"/>
          </a:p>
          <a:p>
            <a:pPr marL="0" indent="0" algn="just">
              <a:lnSpc>
                <a:spcPct val="90000"/>
              </a:lnSpc>
              <a:spcBef>
                <a:spcPts val="544"/>
              </a:spcBef>
              <a:buSzPts val="2720"/>
              <a:buNone/>
            </a:pPr>
            <a:r>
              <a:rPr lang="en-IN" sz="1800" b="1" dirty="0"/>
              <a:t>Genital herpes, genital warts, hepatitis-B, </a:t>
            </a:r>
            <a:r>
              <a:rPr lang="en-IN" sz="1800" dirty="0"/>
              <a:t>HIV leading to </a:t>
            </a:r>
            <a:r>
              <a:rPr lang="en-IN" sz="1800" b="1" dirty="0"/>
              <a:t>AIDS</a:t>
            </a:r>
            <a:r>
              <a:rPr lang="en-IN" sz="1800" dirty="0"/>
              <a:t>, gonorrhoea, syphilis, </a:t>
            </a:r>
            <a:r>
              <a:rPr lang="en-IN" sz="1800" b="1" dirty="0" err="1"/>
              <a:t>chlamydiasis</a:t>
            </a:r>
            <a:r>
              <a:rPr lang="en-IN" sz="1800" b="1" dirty="0"/>
              <a:t>, trichomoniasis, </a:t>
            </a:r>
            <a:r>
              <a:rPr lang="en-IN" sz="1800" dirty="0"/>
              <a:t>etc </a:t>
            </a:r>
          </a:p>
          <a:p>
            <a:pPr marL="342900" lvl="0" indent="-342900" algn="just" rtl="0">
              <a:lnSpc>
                <a:spcPct val="90000"/>
              </a:lnSpc>
              <a:spcBef>
                <a:spcPts val="544"/>
              </a:spcBef>
              <a:spcAft>
                <a:spcPts val="0"/>
              </a:spcAft>
              <a:buClr>
                <a:schemeClr val="lt1"/>
              </a:buClr>
              <a:buSzPts val="2720"/>
              <a:buNone/>
            </a:pPr>
            <a:endParaRPr lang="en-IN" sz="1800" dirty="0"/>
          </a:p>
          <a:p>
            <a:pPr marL="342900" lvl="0" indent="-342900" algn="just" rtl="0">
              <a:lnSpc>
                <a:spcPct val="90000"/>
              </a:lnSpc>
              <a:spcBef>
                <a:spcPts val="544"/>
              </a:spcBef>
              <a:spcAft>
                <a:spcPts val="0"/>
              </a:spcAft>
              <a:buClr>
                <a:schemeClr val="lt1"/>
              </a:buClr>
              <a:buSzPts val="2720"/>
              <a:buNone/>
            </a:pPr>
            <a:r>
              <a:rPr lang="en-IN" sz="1800"/>
              <a:t>Among </a:t>
            </a:r>
            <a:r>
              <a:rPr lang="en-IN" sz="1800" dirty="0"/>
              <a:t>these, HIV infection is considered most dangerous.</a:t>
            </a:r>
            <a:endParaRPr sz="1800" dirty="0"/>
          </a:p>
        </p:txBody>
      </p:sp>
    </p:spTree>
    <p:extLst>
      <p:ext uri="{BB962C8B-B14F-4D97-AF65-F5344CB8AC3E}">
        <p14:creationId xmlns:p14="http://schemas.microsoft.com/office/powerpoint/2010/main" val="19438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
                                            <p:txEl>
                                              <p:pRg st="0" end="0"/>
                                            </p:txEl>
                                          </p:spTgt>
                                        </p:tgtEl>
                                        <p:attrNameLst>
                                          <p:attrName>style.visibility</p:attrName>
                                        </p:attrNameLst>
                                      </p:cBhvr>
                                      <p:to>
                                        <p:strVal val="visible"/>
                                      </p:to>
                                    </p:set>
                                    <p:anim calcmode="lin" valueType="num">
                                      <p:cBhvr additive="base">
                                        <p:cTn id="7" dur="500"/>
                                        <p:tgtEl>
                                          <p:spTgt spid="4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0">
                                            <p:txEl>
                                              <p:pRg st="2" end="2"/>
                                            </p:txEl>
                                          </p:spTgt>
                                        </p:tgtEl>
                                        <p:attrNameLst>
                                          <p:attrName>style.visibility</p:attrName>
                                        </p:attrNameLst>
                                      </p:cBhvr>
                                      <p:to>
                                        <p:strVal val="visible"/>
                                      </p:to>
                                    </p:set>
                                    <p:anim calcmode="lin" valueType="num">
                                      <p:cBhvr additive="base">
                                        <p:cTn id="12" dur="500"/>
                                        <p:tgtEl>
                                          <p:spTgt spid="4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0">
                                            <p:txEl>
                                              <p:pRg st="3" end="3"/>
                                            </p:txEl>
                                          </p:spTgt>
                                        </p:tgtEl>
                                        <p:attrNameLst>
                                          <p:attrName>style.visibility</p:attrName>
                                        </p:attrNameLst>
                                      </p:cBhvr>
                                      <p:to>
                                        <p:strVal val="visible"/>
                                      </p:to>
                                    </p:set>
                                    <p:anim calcmode="lin" valueType="num">
                                      <p:cBhvr additive="base">
                                        <p:cTn id="17" dur="500"/>
                                        <p:tgtEl>
                                          <p:spTgt spid="44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40">
                                            <p:txEl>
                                              <p:pRg st="5" end="5"/>
                                            </p:txEl>
                                          </p:spTgt>
                                        </p:tgtEl>
                                        <p:attrNameLst>
                                          <p:attrName>style.visibility</p:attrName>
                                        </p:attrNameLst>
                                      </p:cBhvr>
                                      <p:to>
                                        <p:strVal val="visible"/>
                                      </p:to>
                                    </p:set>
                                    <p:anim calcmode="lin" valueType="num">
                                      <p:cBhvr additive="base">
                                        <p:cTn id="22" dur="500"/>
                                        <p:tgtEl>
                                          <p:spTgt spid="44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0"/>
          <p:cNvSpPr txBox="1">
            <a:spLocks noGrp="1"/>
          </p:cNvSpPr>
          <p:nvPr>
            <p:ph type="title"/>
          </p:nvPr>
        </p:nvSpPr>
        <p:spPr>
          <a:xfrm>
            <a:off x="467544" y="193204"/>
            <a:ext cx="8229600" cy="952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400"/>
              <a:buFont typeface="Calibri"/>
              <a:buNone/>
            </a:pPr>
            <a:r>
              <a:rPr lang="en-IN"/>
              <a:t>Mode of Transmission of HIV</a:t>
            </a:r>
            <a:endParaRPr/>
          </a:p>
        </p:txBody>
      </p:sp>
      <p:sp>
        <p:nvSpPr>
          <p:cNvPr id="446" name="Google Shape;446;p50"/>
          <p:cNvSpPr txBox="1">
            <a:spLocks noGrp="1"/>
          </p:cNvSpPr>
          <p:nvPr>
            <p:ph type="body" idx="1"/>
          </p:nvPr>
        </p:nvSpPr>
        <p:spPr>
          <a:xfrm>
            <a:off x="457200" y="1873903"/>
            <a:ext cx="8229600" cy="3771636"/>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lt1"/>
              </a:buClr>
              <a:buSzPts val="3200"/>
              <a:buNone/>
            </a:pPr>
            <a:endParaRPr/>
          </a:p>
        </p:txBody>
      </p:sp>
      <p:pic>
        <p:nvPicPr>
          <p:cNvPr id="447" name="Google Shape;447;p50" descr="http://www.avert.org/sites/default/files/styles/article_scale_style_780/public/field/image/How-do-I-get-HIV-final.png?itok=TX1862R9"/>
          <p:cNvPicPr preferRelativeResize="0"/>
          <p:nvPr/>
        </p:nvPicPr>
        <p:blipFill rotWithShape="1">
          <a:blip r:embed="rId3">
            <a:alphaModFix/>
          </a:blip>
          <a:srcRect/>
          <a:stretch/>
        </p:blipFill>
        <p:spPr>
          <a:xfrm>
            <a:off x="337929" y="1309671"/>
            <a:ext cx="8565351" cy="4392488"/>
          </a:xfrm>
          <a:prstGeom prst="rect">
            <a:avLst/>
          </a:prstGeom>
          <a:noFill/>
          <a:ln>
            <a:noFill/>
          </a:ln>
        </p:spPr>
      </p:pic>
      <p:sp>
        <p:nvSpPr>
          <p:cNvPr id="448" name="Google Shape;448;p50"/>
          <p:cNvSpPr/>
          <p:nvPr/>
        </p:nvSpPr>
        <p:spPr>
          <a:xfrm>
            <a:off x="1907704" y="2029751"/>
            <a:ext cx="1800200" cy="352839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50"/>
          <p:cNvSpPr/>
          <p:nvPr/>
        </p:nvSpPr>
        <p:spPr>
          <a:xfrm>
            <a:off x="3779912" y="1957743"/>
            <a:ext cx="1800200" cy="352839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50"/>
          <p:cNvSpPr/>
          <p:nvPr/>
        </p:nvSpPr>
        <p:spPr>
          <a:xfrm>
            <a:off x="5724128" y="1885735"/>
            <a:ext cx="1224136" cy="352839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50"/>
          <p:cNvSpPr/>
          <p:nvPr/>
        </p:nvSpPr>
        <p:spPr>
          <a:xfrm>
            <a:off x="7092280" y="1885735"/>
            <a:ext cx="1728192" cy="367240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5364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8"/>
                                        </p:tgtEl>
                                      </p:cBhvr>
                                    </p:animEffect>
                                    <p:set>
                                      <p:cBhvr>
                                        <p:cTn id="7" dur="1" fill="hold">
                                          <p:stCondLst>
                                            <p:cond delay="500"/>
                                          </p:stCondLst>
                                        </p:cTn>
                                        <p:tgtEl>
                                          <p:spTgt spid="4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49"/>
                                        </p:tgtEl>
                                      </p:cBhvr>
                                    </p:animEffect>
                                    <p:set>
                                      <p:cBhvr>
                                        <p:cTn id="12" dur="1" fill="hold">
                                          <p:stCondLst>
                                            <p:cond delay="500"/>
                                          </p:stCondLst>
                                        </p:cTn>
                                        <p:tgtEl>
                                          <p:spTgt spid="44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50"/>
                                        </p:tgtEl>
                                      </p:cBhvr>
                                    </p:animEffect>
                                    <p:set>
                                      <p:cBhvr>
                                        <p:cTn id="17" dur="1" fill="hold">
                                          <p:stCondLst>
                                            <p:cond delay="500"/>
                                          </p:stCondLst>
                                        </p:cTn>
                                        <p:tgtEl>
                                          <p:spTgt spid="45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451"/>
                                        </p:tgtEl>
                                      </p:cBhvr>
                                    </p:animEffect>
                                    <p:set>
                                      <p:cBhvr>
                                        <p:cTn id="22" dur="1" fill="hold">
                                          <p:stCondLst>
                                            <p:cond delay="2000"/>
                                          </p:stCondLst>
                                        </p:cTn>
                                        <p:tgtEl>
                                          <p:spTgt spid="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a:bodyPr>
          <a:lstStyle/>
          <a:p>
            <a:pPr fontAlgn="t"/>
            <a:r>
              <a:rPr lang="en-IN" sz="2000" b="1" dirty="0"/>
              <a:t>Mode of Transmission of Hepatitis–B and HIV </a:t>
            </a:r>
          </a:p>
        </p:txBody>
      </p:sp>
      <p:graphicFrame>
        <p:nvGraphicFramePr>
          <p:cNvPr id="457" name="Google Shape;457;p51"/>
          <p:cNvGraphicFramePr/>
          <p:nvPr>
            <p:extLst>
              <p:ext uri="{D42A27DB-BD31-4B8C-83A1-F6EECF244321}">
                <p14:modId xmlns:p14="http://schemas.microsoft.com/office/powerpoint/2010/main" val="3162839661"/>
              </p:ext>
            </p:extLst>
          </p:nvPr>
        </p:nvGraphicFramePr>
        <p:xfrm>
          <a:off x="354350" y="996940"/>
          <a:ext cx="8435300" cy="1935500"/>
        </p:xfrm>
        <a:graphic>
          <a:graphicData uri="http://schemas.openxmlformats.org/drawingml/2006/table">
            <a:tbl>
              <a:tblPr firstRow="1" bandRow="1">
                <a:noFill/>
                <a:tableStyleId>{2851E614-C049-4E84-9C06-2F48AFD03C5F}</a:tableStyleId>
              </a:tblPr>
              <a:tblGrid>
                <a:gridCol w="2242600">
                  <a:extLst>
                    <a:ext uri="{9D8B030D-6E8A-4147-A177-3AD203B41FA5}">
                      <a16:colId xmlns:a16="http://schemas.microsoft.com/office/drawing/2014/main" val="20000"/>
                    </a:ext>
                  </a:extLst>
                </a:gridCol>
                <a:gridCol w="6192700">
                  <a:extLst>
                    <a:ext uri="{9D8B030D-6E8A-4147-A177-3AD203B41FA5}">
                      <a16:colId xmlns:a16="http://schemas.microsoft.com/office/drawing/2014/main" val="20001"/>
                    </a:ext>
                  </a:extLst>
                </a:gridCol>
              </a:tblGrid>
              <a:tr h="701050">
                <a:tc>
                  <a:txBody>
                    <a:bodyPr/>
                    <a:lstStyle/>
                    <a:p>
                      <a:pPr marL="0" marR="0" lvl="0" indent="0" algn="ctr" rtl="0">
                        <a:spcBef>
                          <a:spcPts val="0"/>
                        </a:spcBef>
                        <a:spcAft>
                          <a:spcPts val="0"/>
                        </a:spcAft>
                        <a:buNone/>
                      </a:pPr>
                      <a:r>
                        <a:rPr lang="en-IN" sz="1600" b="1">
                          <a:solidFill>
                            <a:schemeClr val="lt1"/>
                          </a:solidFill>
                        </a:rPr>
                        <a:t>Reproductive Tract Infections (RTI)</a:t>
                      </a:r>
                      <a:endParaRPr sz="1600" b="1">
                        <a:solidFill>
                          <a:schemeClr val="lt1"/>
                        </a:solidFill>
                      </a:endParaRPr>
                    </a:p>
                  </a:txBody>
                  <a:tcPr marL="91450" marR="91450" marT="45725" marB="45725" anchor="ctr">
                    <a:noFill/>
                  </a:tcPr>
                </a:tc>
                <a:tc>
                  <a:txBody>
                    <a:bodyPr/>
                    <a:lstStyle/>
                    <a:p>
                      <a:pPr marL="0" marR="0" lvl="0" indent="0" algn="ctr" rtl="0">
                        <a:spcBef>
                          <a:spcPts val="0"/>
                        </a:spcBef>
                        <a:spcAft>
                          <a:spcPts val="0"/>
                        </a:spcAft>
                        <a:buNone/>
                      </a:pPr>
                      <a:r>
                        <a:rPr lang="en-IN" sz="2000" b="1" dirty="0">
                          <a:solidFill>
                            <a:schemeClr val="lt1"/>
                          </a:solidFill>
                        </a:rPr>
                        <a:t>Mode of Transmission</a:t>
                      </a:r>
                      <a:endParaRPr sz="2000" b="1" dirty="0">
                        <a:solidFill>
                          <a:schemeClr val="lt1"/>
                        </a:solidFill>
                      </a:endParaRPr>
                    </a:p>
                  </a:txBody>
                  <a:tcPr marL="91450" marR="91450" marT="45725" marB="45725" anchor="ctr">
                    <a:noFill/>
                  </a:tcPr>
                </a:tc>
                <a:extLst>
                  <a:ext uri="{0D108BD9-81ED-4DB2-BD59-A6C34878D82A}">
                    <a16:rowId xmlns:a16="http://schemas.microsoft.com/office/drawing/2014/main" val="10000"/>
                  </a:ext>
                </a:extLst>
              </a:tr>
              <a:tr h="3708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solidFill>
                            <a:schemeClr val="lt1"/>
                          </a:solidFill>
                          <a:latin typeface="Calibri"/>
                          <a:ea typeface="Calibri"/>
                          <a:cs typeface="Calibri"/>
                          <a:sym typeface="Calibri"/>
                        </a:rPr>
                        <a:t>HIV</a:t>
                      </a:r>
                      <a:endParaRPr lang="en-IN" sz="2000" dirty="0">
                        <a:solidFill>
                          <a:schemeClr val="lt1"/>
                        </a:solidFill>
                      </a:endParaRPr>
                    </a:p>
                  </a:txBody>
                  <a:tcPr marL="91450" marR="91450" marT="45725" marB="45725">
                    <a:noFill/>
                  </a:tcPr>
                </a:tc>
                <a:tc rowSpan="2">
                  <a:txBody>
                    <a:bodyPr/>
                    <a:lstStyle/>
                    <a:p>
                      <a:pPr marL="0" marR="0" lvl="0" indent="0" algn="just" rtl="0">
                        <a:spcBef>
                          <a:spcPts val="0"/>
                        </a:spcBef>
                        <a:spcAft>
                          <a:spcPts val="0"/>
                        </a:spcAft>
                        <a:buNone/>
                      </a:pPr>
                      <a:endParaRPr sz="1800" b="0" dirty="0">
                        <a:solidFill>
                          <a:schemeClr val="lt1"/>
                        </a:solidFill>
                      </a:endParaRPr>
                    </a:p>
                  </a:txBody>
                  <a:tcPr marL="91450" marR="91450" marT="45725" marB="45725">
                    <a:noFill/>
                  </a:tcPr>
                </a:tc>
                <a:extLst>
                  <a:ext uri="{0D108BD9-81ED-4DB2-BD59-A6C34878D82A}">
                    <a16:rowId xmlns:a16="http://schemas.microsoft.com/office/drawing/2014/main" val="10001"/>
                  </a:ext>
                </a:extLst>
              </a:tr>
              <a:tr h="838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solidFill>
                            <a:schemeClr val="lt1"/>
                          </a:solidFill>
                          <a:latin typeface="Calibri"/>
                          <a:ea typeface="Calibri"/>
                          <a:cs typeface="Calibri"/>
                          <a:sym typeface="Calibri"/>
                        </a:rPr>
                        <a:t>Hepatitis–B</a:t>
                      </a:r>
                      <a:endParaRPr lang="en-IN" sz="2000" dirty="0">
                        <a:solidFill>
                          <a:schemeClr val="lt1"/>
                        </a:solidFill>
                      </a:endParaRPr>
                    </a:p>
                  </a:txBody>
                  <a:tcPr marL="91450" marR="91450" marT="45725" marB="45725">
                    <a:noFill/>
                  </a:tcPr>
                </a:tc>
                <a:tc vMerge="1">
                  <a:txBody>
                    <a:bodyPr/>
                    <a:lstStyle/>
                    <a:p>
                      <a:endParaRPr lang="en-US"/>
                    </a:p>
                  </a:txBody>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B2D740BB-5677-A882-DDD1-4DFC14106B10}"/>
              </a:ext>
            </a:extLst>
          </p:cNvPr>
          <p:cNvSpPr/>
          <p:nvPr/>
        </p:nvSpPr>
        <p:spPr>
          <a:xfrm>
            <a:off x="2647245" y="1720821"/>
            <a:ext cx="6039555" cy="1200329"/>
          </a:xfrm>
          <a:prstGeom prst="rect">
            <a:avLst/>
          </a:prstGeom>
        </p:spPr>
        <p:txBody>
          <a:bodyPr wrap="square">
            <a:spAutoFit/>
          </a:bodyPr>
          <a:lstStyle/>
          <a:p>
            <a:pPr marL="342900" lvl="0" indent="-342900" algn="just">
              <a:buClr>
                <a:srgbClr val="FFFF00"/>
              </a:buClr>
              <a:buFont typeface="+mj-lt"/>
              <a:buAutoNum type="arabicPeriod"/>
            </a:pPr>
            <a:r>
              <a:rPr lang="en-IN" sz="1800" b="1" dirty="0">
                <a:solidFill>
                  <a:srgbClr val="FFFF00"/>
                </a:solidFill>
                <a:latin typeface="Calibri"/>
                <a:ea typeface="Calibri"/>
                <a:cs typeface="Calibri"/>
                <a:sym typeface="Calibri"/>
              </a:rPr>
              <a:t>Sharing of injection needles, surgical instruments, etc., with infected persons, </a:t>
            </a:r>
          </a:p>
          <a:p>
            <a:pPr marL="342900" lvl="0" indent="-342900" algn="just">
              <a:buClr>
                <a:srgbClr val="FFFF00"/>
              </a:buClr>
              <a:buFont typeface="+mj-lt"/>
              <a:buAutoNum type="arabicPeriod"/>
            </a:pPr>
            <a:r>
              <a:rPr lang="en-IN" sz="1800" b="1" dirty="0">
                <a:solidFill>
                  <a:srgbClr val="FFFF00"/>
                </a:solidFill>
                <a:latin typeface="Calibri"/>
                <a:ea typeface="Calibri"/>
                <a:cs typeface="Calibri"/>
                <a:sym typeface="Calibri"/>
              </a:rPr>
              <a:t>transfusion of blood,</a:t>
            </a:r>
          </a:p>
          <a:p>
            <a:pPr marL="342900" lvl="0" indent="-342900" algn="just">
              <a:buClr>
                <a:srgbClr val="FFFF00"/>
              </a:buClr>
              <a:buFont typeface="+mj-lt"/>
              <a:buAutoNum type="arabicPeriod"/>
            </a:pPr>
            <a:r>
              <a:rPr lang="en-IN" sz="1800" b="1" dirty="0">
                <a:solidFill>
                  <a:srgbClr val="FFFF00"/>
                </a:solidFill>
                <a:latin typeface="Calibri"/>
                <a:ea typeface="Calibri"/>
                <a:cs typeface="Calibri"/>
                <a:sym typeface="Calibri"/>
              </a:rPr>
              <a:t>from an infected mother to the foetus too.</a:t>
            </a:r>
            <a:endParaRPr lang="en-IN" sz="1800" b="1" dirty="0">
              <a:solidFill>
                <a:srgbClr val="FFFF00"/>
              </a:solidFill>
              <a:latin typeface="Calibri"/>
              <a:cs typeface="Calibri"/>
            </a:endParaRPr>
          </a:p>
        </p:txBody>
      </p:sp>
    </p:spTree>
    <p:extLst>
      <p:ext uri="{BB962C8B-B14F-4D97-AF65-F5344CB8AC3E}">
        <p14:creationId xmlns:p14="http://schemas.microsoft.com/office/powerpoint/2010/main" val="17104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2"/>
          <p:cNvSpPr txBox="1">
            <a:spLocks noGrp="1"/>
          </p:cNvSpPr>
          <p:nvPr>
            <p:ph type="title"/>
          </p:nvPr>
        </p:nvSpPr>
        <p:spPr>
          <a:xfrm>
            <a:off x="0" y="127868"/>
            <a:ext cx="9144000" cy="361628"/>
          </a:xfrm>
          <a:prstGeom prst="rect">
            <a:avLst/>
          </a:prstGeom>
          <a:noFill/>
          <a:ln>
            <a:noFill/>
          </a:ln>
        </p:spPr>
        <p:txBody>
          <a:bodyPr spcFirstLastPara="1" wrap="square" lIns="91425" tIns="45700" rIns="91425" bIns="45700" anchor="ctr" anchorCtr="0">
            <a:noAutofit/>
          </a:bodyPr>
          <a:lstStyle/>
          <a:p>
            <a:pPr>
              <a:buSzPts val="4000"/>
            </a:pPr>
            <a:r>
              <a:rPr lang="en-IN" sz="2000" b="1" dirty="0">
                <a:solidFill>
                  <a:srgbClr val="FFFFFF"/>
                </a:solidFill>
              </a:rPr>
              <a:t>Sexually Transmitted Diseases (STDs)</a:t>
            </a:r>
            <a:endParaRPr sz="4000" dirty="0"/>
          </a:p>
        </p:txBody>
      </p:sp>
      <p:sp>
        <p:nvSpPr>
          <p:cNvPr id="463" name="Google Shape;463;p52"/>
          <p:cNvSpPr txBox="1">
            <a:spLocks noGrp="1"/>
          </p:cNvSpPr>
          <p:nvPr>
            <p:ph type="body" idx="1"/>
          </p:nvPr>
        </p:nvSpPr>
        <p:spPr>
          <a:xfrm>
            <a:off x="457200" y="489496"/>
            <a:ext cx="8229600" cy="3929236"/>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2400"/>
              <a:buChar char="•"/>
            </a:pPr>
            <a:r>
              <a:rPr lang="en-IN" sz="1800" b="1" dirty="0"/>
              <a:t>Except for </a:t>
            </a:r>
            <a:r>
              <a:rPr lang="en-IN" sz="1800" b="1" dirty="0">
                <a:solidFill>
                  <a:srgbClr val="FFFF00"/>
                </a:solidFill>
              </a:rPr>
              <a:t>hepatitis-B</a:t>
            </a:r>
            <a:r>
              <a:rPr lang="en-IN" sz="1800" dirty="0">
                <a:solidFill>
                  <a:srgbClr val="FFFF00"/>
                </a:solidFill>
              </a:rPr>
              <a:t>, </a:t>
            </a:r>
            <a:r>
              <a:rPr lang="en-IN" sz="1800" b="1" dirty="0">
                <a:solidFill>
                  <a:srgbClr val="FFFF00"/>
                </a:solidFill>
              </a:rPr>
              <a:t>genital herpes and HIV infections</a:t>
            </a:r>
            <a:r>
              <a:rPr lang="en-IN" sz="1800" dirty="0"/>
              <a:t>, </a:t>
            </a:r>
            <a:r>
              <a:rPr lang="en-IN" sz="1800" b="1" dirty="0"/>
              <a:t>other diseases </a:t>
            </a:r>
            <a:r>
              <a:rPr lang="en-IN" sz="1800" dirty="0"/>
              <a:t>are </a:t>
            </a:r>
            <a:r>
              <a:rPr lang="en-IN" sz="1800" b="1" dirty="0"/>
              <a:t>completely curable if detected early and treated properly</a:t>
            </a:r>
            <a:r>
              <a:rPr lang="en-IN" sz="1800" dirty="0"/>
              <a:t>. </a:t>
            </a:r>
            <a:endParaRPr sz="2400" dirty="0"/>
          </a:p>
          <a:p>
            <a:pPr marL="342900" lvl="0" indent="-342900" algn="just" rtl="0">
              <a:spcBef>
                <a:spcPts val="480"/>
              </a:spcBef>
              <a:spcAft>
                <a:spcPts val="0"/>
              </a:spcAft>
              <a:buClr>
                <a:schemeClr val="lt1"/>
              </a:buClr>
              <a:buSzPts val="2400"/>
              <a:buChar char="•"/>
            </a:pPr>
            <a:r>
              <a:rPr lang="en-IN" sz="1800" dirty="0"/>
              <a:t>Early symptoms of most of </a:t>
            </a:r>
            <a:r>
              <a:rPr lang="en-IN" sz="1800" b="1" dirty="0"/>
              <a:t>minor</a:t>
            </a:r>
            <a:r>
              <a:rPr lang="en-IN" sz="1800" dirty="0"/>
              <a:t> STDs include </a:t>
            </a:r>
            <a:endParaRPr sz="2400" dirty="0"/>
          </a:p>
          <a:p>
            <a:pPr marL="742950" lvl="1" indent="-285750" algn="just" rtl="0">
              <a:spcBef>
                <a:spcPts val="400"/>
              </a:spcBef>
              <a:spcAft>
                <a:spcPts val="0"/>
              </a:spcAft>
              <a:buClr>
                <a:schemeClr val="lt1"/>
              </a:buClr>
              <a:buSzPts val="2000"/>
              <a:buNone/>
            </a:pPr>
            <a:r>
              <a:rPr lang="en-IN" sz="1600" b="1" dirty="0"/>
              <a:t>☞ </a:t>
            </a:r>
            <a:r>
              <a:rPr lang="en-IN" sz="1600" b="1" dirty="0">
                <a:solidFill>
                  <a:srgbClr val="FFFF00"/>
                </a:solidFill>
              </a:rPr>
              <a:t>Itching</a:t>
            </a:r>
            <a:r>
              <a:rPr lang="en-IN" sz="1600" dirty="0"/>
              <a:t> in genital region, </a:t>
            </a:r>
            <a:endParaRPr sz="2000" dirty="0"/>
          </a:p>
          <a:p>
            <a:pPr marL="742950" lvl="1" indent="-285750" algn="just" rtl="0">
              <a:spcBef>
                <a:spcPts val="400"/>
              </a:spcBef>
              <a:spcAft>
                <a:spcPts val="0"/>
              </a:spcAft>
              <a:buClr>
                <a:schemeClr val="lt1"/>
              </a:buClr>
              <a:buSzPts val="2000"/>
              <a:buNone/>
            </a:pPr>
            <a:r>
              <a:rPr lang="en-IN" sz="1600" b="1" dirty="0"/>
              <a:t>☞ </a:t>
            </a:r>
            <a:r>
              <a:rPr lang="en-IN" sz="1600" b="1" dirty="0">
                <a:solidFill>
                  <a:srgbClr val="FFFF00"/>
                </a:solidFill>
              </a:rPr>
              <a:t>Slight pain </a:t>
            </a:r>
            <a:r>
              <a:rPr lang="en-IN" sz="1600" dirty="0"/>
              <a:t>in genital region, </a:t>
            </a:r>
            <a:endParaRPr sz="2000" dirty="0"/>
          </a:p>
          <a:p>
            <a:pPr marL="742950" lvl="1" indent="-285750" algn="just" rtl="0">
              <a:spcBef>
                <a:spcPts val="400"/>
              </a:spcBef>
              <a:spcAft>
                <a:spcPts val="0"/>
              </a:spcAft>
              <a:buClr>
                <a:srgbClr val="FFFF00"/>
              </a:buClr>
              <a:buSzPts val="2000"/>
              <a:buFont typeface="Noto Sans Symbols"/>
              <a:buChar char="☞"/>
            </a:pPr>
            <a:r>
              <a:rPr lang="en-IN" sz="1600" b="1" dirty="0">
                <a:solidFill>
                  <a:srgbClr val="FFFF00"/>
                </a:solidFill>
              </a:rPr>
              <a:t>Swellings</a:t>
            </a:r>
            <a:r>
              <a:rPr lang="en-IN" sz="1600" dirty="0"/>
              <a:t> in genital region,</a:t>
            </a:r>
            <a:endParaRPr sz="2000" dirty="0"/>
          </a:p>
          <a:p>
            <a:pPr marL="742950" lvl="1" indent="-285750" algn="just" rtl="0">
              <a:spcBef>
                <a:spcPts val="400"/>
              </a:spcBef>
              <a:spcAft>
                <a:spcPts val="0"/>
              </a:spcAft>
              <a:buClr>
                <a:srgbClr val="FFFF00"/>
              </a:buClr>
              <a:buSzPts val="2000"/>
              <a:buFont typeface="Noto Sans Symbols"/>
              <a:buChar char="☞"/>
            </a:pPr>
            <a:r>
              <a:rPr lang="en-IN" sz="1600" b="1" dirty="0">
                <a:solidFill>
                  <a:srgbClr val="FFFF00"/>
                </a:solidFill>
              </a:rPr>
              <a:t>Fluid</a:t>
            </a:r>
            <a:r>
              <a:rPr lang="en-IN" sz="1600" dirty="0">
                <a:solidFill>
                  <a:srgbClr val="FFFF00"/>
                </a:solidFill>
              </a:rPr>
              <a:t> </a:t>
            </a:r>
            <a:r>
              <a:rPr lang="en-IN" sz="1600" b="1" dirty="0">
                <a:solidFill>
                  <a:srgbClr val="FFFF00"/>
                </a:solidFill>
              </a:rPr>
              <a:t>discharge</a:t>
            </a:r>
            <a:r>
              <a:rPr lang="en-IN" sz="1600" dirty="0">
                <a:solidFill>
                  <a:srgbClr val="FFFF00"/>
                </a:solidFill>
              </a:rPr>
              <a:t> </a:t>
            </a:r>
            <a:r>
              <a:rPr lang="en-IN" sz="1600" dirty="0"/>
              <a:t>from genital.</a:t>
            </a:r>
            <a:endParaRPr sz="2000" dirty="0"/>
          </a:p>
          <a:p>
            <a:pPr marL="342900" lvl="0" indent="-342900" algn="just" rtl="0">
              <a:spcBef>
                <a:spcPts val="480"/>
              </a:spcBef>
              <a:spcAft>
                <a:spcPts val="0"/>
              </a:spcAft>
              <a:buClr>
                <a:schemeClr val="lt1"/>
              </a:buClr>
              <a:buSzPts val="2400"/>
              <a:buChar char="•"/>
            </a:pPr>
            <a:r>
              <a:rPr lang="en-IN" sz="1800" dirty="0"/>
              <a:t>Infected individuals may often be </a:t>
            </a:r>
            <a:r>
              <a:rPr lang="en-IN" sz="1800" b="1" dirty="0">
                <a:solidFill>
                  <a:srgbClr val="FFFF00"/>
                </a:solidFill>
              </a:rPr>
              <a:t>asymptomatic</a:t>
            </a:r>
            <a:r>
              <a:rPr lang="en-IN" sz="1800" dirty="0"/>
              <a:t> and hence, may </a:t>
            </a:r>
            <a:r>
              <a:rPr lang="en-IN" sz="1800" b="1" dirty="0"/>
              <a:t>remain undetected for long</a:t>
            </a:r>
            <a:r>
              <a:rPr lang="en-IN" sz="1800" dirty="0"/>
              <a:t>. </a:t>
            </a:r>
            <a:endParaRPr sz="2400" dirty="0"/>
          </a:p>
        </p:txBody>
      </p:sp>
    </p:spTree>
    <p:extLst>
      <p:ext uri="{BB962C8B-B14F-4D97-AF65-F5344CB8AC3E}">
        <p14:creationId xmlns:p14="http://schemas.microsoft.com/office/powerpoint/2010/main" val="1641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 calcmode="lin" valueType="num">
                                      <p:cBhvr additive="base">
                                        <p:cTn id="7" dur="500"/>
                                        <p:tgtEl>
                                          <p:spTgt spid="4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 calcmode="lin" valueType="num">
                                      <p:cBhvr additive="base">
                                        <p:cTn id="12" dur="500"/>
                                        <p:tgtEl>
                                          <p:spTgt spid="4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 calcmode="lin" valueType="num">
                                      <p:cBhvr additive="base">
                                        <p:cTn id="17" dur="500"/>
                                        <p:tgtEl>
                                          <p:spTgt spid="4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 calcmode="lin" valueType="num">
                                      <p:cBhvr additive="base">
                                        <p:cTn id="22" dur="500"/>
                                        <p:tgtEl>
                                          <p:spTgt spid="4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63">
                                            <p:txEl>
                                              <p:pRg st="4" end="4"/>
                                            </p:txEl>
                                          </p:spTgt>
                                        </p:tgtEl>
                                        <p:attrNameLst>
                                          <p:attrName>style.visibility</p:attrName>
                                        </p:attrNameLst>
                                      </p:cBhvr>
                                      <p:to>
                                        <p:strVal val="visible"/>
                                      </p:to>
                                    </p:set>
                                    <p:anim calcmode="lin" valueType="num">
                                      <p:cBhvr additive="base">
                                        <p:cTn id="27" dur="500"/>
                                        <p:tgtEl>
                                          <p:spTgt spid="4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3">
                                            <p:txEl>
                                              <p:pRg st="5" end="5"/>
                                            </p:txEl>
                                          </p:spTgt>
                                        </p:tgtEl>
                                        <p:attrNameLst>
                                          <p:attrName>style.visibility</p:attrName>
                                        </p:attrNameLst>
                                      </p:cBhvr>
                                      <p:to>
                                        <p:strVal val="visible"/>
                                      </p:to>
                                    </p:set>
                                    <p:anim calcmode="lin" valueType="num">
                                      <p:cBhvr additive="base">
                                        <p:cTn id="32" dur="500"/>
                                        <p:tgtEl>
                                          <p:spTgt spid="46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3">
                                            <p:txEl>
                                              <p:pRg st="6" end="6"/>
                                            </p:txEl>
                                          </p:spTgt>
                                        </p:tgtEl>
                                        <p:attrNameLst>
                                          <p:attrName>style.visibility</p:attrName>
                                        </p:attrNameLst>
                                      </p:cBhvr>
                                      <p:to>
                                        <p:strVal val="visible"/>
                                      </p:to>
                                    </p:set>
                                    <p:anim calcmode="lin" valueType="num">
                                      <p:cBhvr additive="base">
                                        <p:cTn id="37" dur="500"/>
                                        <p:tgtEl>
                                          <p:spTgt spid="46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3"/>
          <p:cNvSpPr txBox="1">
            <a:spLocks noGrp="1"/>
          </p:cNvSpPr>
          <p:nvPr>
            <p:ph type="title"/>
          </p:nvPr>
        </p:nvSpPr>
        <p:spPr>
          <a:xfrm>
            <a:off x="107504" y="126033"/>
            <a:ext cx="9036496" cy="394983"/>
          </a:xfrm>
          <a:prstGeom prst="rect">
            <a:avLst/>
          </a:prstGeom>
          <a:noFill/>
          <a:ln>
            <a:noFill/>
          </a:ln>
        </p:spPr>
        <p:txBody>
          <a:bodyPr spcFirstLastPara="1" wrap="square" lIns="91425" tIns="45700" rIns="91425" bIns="45700" anchor="ctr" anchorCtr="0">
            <a:noAutofit/>
          </a:bodyPr>
          <a:lstStyle/>
          <a:p>
            <a:pPr lvl="0">
              <a:buSzPts val="4000"/>
            </a:pPr>
            <a:r>
              <a:rPr lang="en-IN" sz="2000" b="1" dirty="0">
                <a:solidFill>
                  <a:srgbClr val="FFFFFF"/>
                </a:solidFill>
              </a:rPr>
              <a:t>SEXUALLY TRANSMITTED DISEASES (STDs)</a:t>
            </a:r>
            <a:endParaRPr lang="en-IN" sz="2000" dirty="0"/>
          </a:p>
        </p:txBody>
      </p:sp>
      <p:sp>
        <p:nvSpPr>
          <p:cNvPr id="469" name="Google Shape;469;p53"/>
          <p:cNvSpPr txBox="1">
            <a:spLocks noGrp="1"/>
          </p:cNvSpPr>
          <p:nvPr>
            <p:ph type="body" idx="1"/>
          </p:nvPr>
        </p:nvSpPr>
        <p:spPr>
          <a:xfrm>
            <a:off x="0" y="457696"/>
            <a:ext cx="9036496" cy="461072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2000"/>
              <a:buChar char="•"/>
            </a:pPr>
            <a:r>
              <a:rPr lang="en-IN" sz="1800" dirty="0"/>
              <a:t>Factors that </a:t>
            </a:r>
            <a:r>
              <a:rPr lang="en-IN" sz="1800" b="1" dirty="0">
                <a:solidFill>
                  <a:srgbClr val="FFFF00"/>
                </a:solidFill>
              </a:rPr>
              <a:t>deter the infected persons from going for timely detection and proper treatment are;</a:t>
            </a:r>
            <a:endParaRPr sz="1800" dirty="0">
              <a:solidFill>
                <a:srgbClr val="FFFF00"/>
              </a:solidFill>
            </a:endParaRPr>
          </a:p>
          <a:p>
            <a:pPr marL="742950" lvl="1" indent="-285750" algn="just" rtl="0">
              <a:spcBef>
                <a:spcPts val="320"/>
              </a:spcBef>
              <a:spcAft>
                <a:spcPts val="0"/>
              </a:spcAft>
              <a:buClr>
                <a:schemeClr val="lt1"/>
              </a:buClr>
              <a:buSzPts val="1600"/>
              <a:buChar char="–"/>
            </a:pPr>
            <a:r>
              <a:rPr lang="en-IN" sz="1800" b="1" dirty="0"/>
              <a:t>Absence or </a:t>
            </a:r>
            <a:r>
              <a:rPr lang="en-IN" sz="1800" b="1" dirty="0">
                <a:solidFill>
                  <a:srgbClr val="FFFF00"/>
                </a:solidFill>
              </a:rPr>
              <a:t>less significant symptoms </a:t>
            </a:r>
            <a:r>
              <a:rPr lang="en-IN" sz="1800" b="1" dirty="0"/>
              <a:t>in the early stages of infection </a:t>
            </a:r>
            <a:r>
              <a:rPr lang="en-IN" sz="1800" dirty="0"/>
              <a:t>and </a:t>
            </a:r>
            <a:endParaRPr sz="1800" dirty="0"/>
          </a:p>
          <a:p>
            <a:pPr marL="742950" lvl="1" indent="-285750" algn="just" rtl="0">
              <a:spcBef>
                <a:spcPts val="320"/>
              </a:spcBef>
              <a:spcAft>
                <a:spcPts val="0"/>
              </a:spcAft>
              <a:buClr>
                <a:schemeClr val="lt1"/>
              </a:buClr>
              <a:buSzPts val="1600"/>
              <a:buChar char="–"/>
            </a:pPr>
            <a:r>
              <a:rPr lang="en-IN" sz="1800" dirty="0"/>
              <a:t>the </a:t>
            </a:r>
            <a:r>
              <a:rPr lang="en-IN" sz="1800" b="1" dirty="0">
                <a:solidFill>
                  <a:srgbClr val="FFFF00"/>
                </a:solidFill>
              </a:rPr>
              <a:t>social stigma </a:t>
            </a:r>
            <a:r>
              <a:rPr lang="en-IN" sz="1800" b="1" dirty="0"/>
              <a:t>associated with STDs</a:t>
            </a:r>
            <a:r>
              <a:rPr lang="en-IN" sz="1800" dirty="0"/>
              <a:t>,</a:t>
            </a:r>
            <a:endParaRPr sz="1800" b="1" dirty="0"/>
          </a:p>
          <a:p>
            <a:pPr marL="342900" lvl="0" indent="-342900" algn="just" rtl="0">
              <a:spcBef>
                <a:spcPts val="400"/>
              </a:spcBef>
              <a:spcAft>
                <a:spcPts val="0"/>
              </a:spcAft>
              <a:buClr>
                <a:schemeClr val="lt1"/>
              </a:buClr>
              <a:buSzPts val="2000"/>
              <a:buChar char="•"/>
            </a:pPr>
            <a:r>
              <a:rPr lang="en-IN" sz="1800" b="1" dirty="0"/>
              <a:t>Complications </a:t>
            </a:r>
            <a:r>
              <a:rPr lang="en-IN" sz="1800" dirty="0"/>
              <a:t>of chronic STDs; </a:t>
            </a:r>
            <a:endParaRPr sz="1800" dirty="0"/>
          </a:p>
          <a:p>
            <a:pPr marL="742950" lvl="1" indent="-285750" algn="just" rtl="0">
              <a:spcBef>
                <a:spcPts val="360"/>
              </a:spcBef>
              <a:spcAft>
                <a:spcPts val="0"/>
              </a:spcAft>
              <a:buClr>
                <a:schemeClr val="lt1"/>
              </a:buClr>
              <a:buSzPts val="1800"/>
              <a:buFont typeface="Wingdings" pitchFamily="2" charset="2"/>
              <a:buChar char="ü"/>
            </a:pPr>
            <a:r>
              <a:rPr lang="en-IN" sz="1600" b="1" dirty="0">
                <a:solidFill>
                  <a:srgbClr val="FFFF00"/>
                </a:solidFill>
              </a:rPr>
              <a:t>Infertility</a:t>
            </a:r>
            <a:endParaRPr sz="1600" dirty="0">
              <a:solidFill>
                <a:srgbClr val="FFFF00"/>
              </a:solidFill>
            </a:endParaRPr>
          </a:p>
          <a:p>
            <a:pPr marL="742950" lvl="1" indent="-285750" algn="just" rtl="0">
              <a:spcBef>
                <a:spcPts val="360"/>
              </a:spcBef>
              <a:spcAft>
                <a:spcPts val="0"/>
              </a:spcAft>
              <a:buClr>
                <a:schemeClr val="lt1"/>
              </a:buClr>
              <a:buSzPts val="1800"/>
              <a:buFont typeface="Wingdings" pitchFamily="2" charset="2"/>
              <a:buChar char="ü"/>
            </a:pPr>
            <a:r>
              <a:rPr lang="en-IN" sz="1600" b="1" dirty="0">
                <a:solidFill>
                  <a:srgbClr val="FFFF00"/>
                </a:solidFill>
              </a:rPr>
              <a:t>Pelvic inflammatory diseases (PID)</a:t>
            </a:r>
            <a:r>
              <a:rPr lang="en-IN" sz="1600" b="1" dirty="0"/>
              <a:t> </a:t>
            </a:r>
            <a:endParaRPr sz="1600" dirty="0"/>
          </a:p>
          <a:p>
            <a:pPr marL="742950" lvl="1" indent="-285750" algn="just" rtl="0">
              <a:spcBef>
                <a:spcPts val="360"/>
              </a:spcBef>
              <a:spcAft>
                <a:spcPts val="0"/>
              </a:spcAft>
              <a:buClr>
                <a:schemeClr val="lt1"/>
              </a:buClr>
              <a:buSzPts val="1800"/>
              <a:buFont typeface="Wingdings" pitchFamily="2" charset="2"/>
              <a:buChar char="ü"/>
            </a:pPr>
            <a:r>
              <a:rPr lang="en-IN" sz="1600" b="1" dirty="0">
                <a:solidFill>
                  <a:srgbClr val="FFFF00"/>
                </a:solidFill>
              </a:rPr>
              <a:t>Still births </a:t>
            </a:r>
            <a:r>
              <a:rPr lang="en-IN" sz="1600" b="1" dirty="0"/>
              <a:t>[</a:t>
            </a:r>
            <a:r>
              <a:rPr lang="en-IN" sz="1600" b="1" i="1" dirty="0"/>
              <a:t>Birth of a baby who is born without any signs of life at or after 24 weeks of pregnancy. A baby may have died during late pregnancy (called intrauterine death</a:t>
            </a:r>
            <a:r>
              <a:rPr lang="en-IN" sz="1600" b="1" dirty="0"/>
              <a:t>)], </a:t>
            </a:r>
            <a:endParaRPr sz="1600" dirty="0"/>
          </a:p>
          <a:p>
            <a:pPr marL="742950" lvl="1" indent="-285750" algn="just" rtl="0">
              <a:spcBef>
                <a:spcPts val="360"/>
              </a:spcBef>
              <a:spcAft>
                <a:spcPts val="0"/>
              </a:spcAft>
              <a:buClr>
                <a:schemeClr val="lt1"/>
              </a:buClr>
              <a:buSzPts val="1800"/>
              <a:buFont typeface="Wingdings" pitchFamily="2" charset="2"/>
              <a:buChar char="ü"/>
            </a:pPr>
            <a:r>
              <a:rPr lang="en-IN" sz="1600" b="1" dirty="0">
                <a:solidFill>
                  <a:srgbClr val="FFFF00"/>
                </a:solidFill>
              </a:rPr>
              <a:t>Ectopic pregnancies </a:t>
            </a:r>
            <a:r>
              <a:rPr lang="en-IN" sz="1600" b="1" dirty="0"/>
              <a:t>(</a:t>
            </a:r>
            <a:r>
              <a:rPr lang="en-IN" sz="1600" b="1" i="1" dirty="0"/>
              <a:t>also called eccyesis or tubal pregnancy, is a complication of pregnancy in which the embryo attaches outside the uterus in the fallopian tube. It lead to abdominal pain and vaginal bleeding</a:t>
            </a:r>
            <a:r>
              <a:rPr lang="en-IN" sz="1600" b="1" dirty="0"/>
              <a:t>) </a:t>
            </a:r>
            <a:endParaRPr sz="1600" dirty="0"/>
          </a:p>
          <a:p>
            <a:pPr marL="742950" lvl="1" indent="-285750" algn="just" rtl="0">
              <a:spcBef>
                <a:spcPts val="360"/>
              </a:spcBef>
              <a:spcAft>
                <a:spcPts val="0"/>
              </a:spcAft>
              <a:buClr>
                <a:schemeClr val="lt1"/>
              </a:buClr>
              <a:buSzPts val="1800"/>
              <a:buFont typeface="Wingdings" pitchFamily="2" charset="2"/>
              <a:buChar char="ü"/>
            </a:pPr>
            <a:r>
              <a:rPr lang="en-IN" sz="1600" b="1" dirty="0">
                <a:solidFill>
                  <a:srgbClr val="FFFF00"/>
                </a:solidFill>
              </a:rPr>
              <a:t>Abortions</a:t>
            </a:r>
            <a:endParaRPr sz="1600" dirty="0">
              <a:solidFill>
                <a:srgbClr val="FFFF00"/>
              </a:solidFill>
            </a:endParaRPr>
          </a:p>
          <a:p>
            <a:pPr marL="742950" lvl="1" indent="-285750" algn="just" rtl="0">
              <a:spcBef>
                <a:spcPts val="360"/>
              </a:spcBef>
              <a:spcAft>
                <a:spcPts val="0"/>
              </a:spcAft>
              <a:buClr>
                <a:schemeClr val="lt1"/>
              </a:buClr>
              <a:buSzPts val="1800"/>
              <a:buFont typeface="Wingdings" pitchFamily="2" charset="2"/>
              <a:buChar char="ü"/>
            </a:pPr>
            <a:r>
              <a:rPr lang="en-IN" sz="1600" b="1" dirty="0">
                <a:solidFill>
                  <a:srgbClr val="FFFF00"/>
                </a:solidFill>
              </a:rPr>
              <a:t>Cancer </a:t>
            </a:r>
            <a:r>
              <a:rPr lang="en-IN" sz="1600" b="1" dirty="0"/>
              <a:t>of the reproductive tract. </a:t>
            </a:r>
            <a:endParaRPr sz="1800" dirty="0"/>
          </a:p>
        </p:txBody>
      </p:sp>
    </p:spTree>
    <p:extLst>
      <p:ext uri="{BB962C8B-B14F-4D97-AF65-F5344CB8AC3E}">
        <p14:creationId xmlns:p14="http://schemas.microsoft.com/office/powerpoint/2010/main" val="60691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9">
                                            <p:txEl>
                                              <p:pRg st="0" end="0"/>
                                            </p:txEl>
                                          </p:spTgt>
                                        </p:tgtEl>
                                        <p:attrNameLst>
                                          <p:attrName>style.visibility</p:attrName>
                                        </p:attrNameLst>
                                      </p:cBhvr>
                                      <p:to>
                                        <p:strVal val="visible"/>
                                      </p:to>
                                    </p:set>
                                    <p:anim calcmode="lin" valueType="num">
                                      <p:cBhvr additive="base">
                                        <p:cTn id="7" dur="500"/>
                                        <p:tgtEl>
                                          <p:spTgt spid="4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9">
                                            <p:txEl>
                                              <p:pRg st="1" end="1"/>
                                            </p:txEl>
                                          </p:spTgt>
                                        </p:tgtEl>
                                        <p:attrNameLst>
                                          <p:attrName>style.visibility</p:attrName>
                                        </p:attrNameLst>
                                      </p:cBhvr>
                                      <p:to>
                                        <p:strVal val="visible"/>
                                      </p:to>
                                    </p:set>
                                    <p:anim calcmode="lin" valueType="num">
                                      <p:cBhvr additive="base">
                                        <p:cTn id="12" dur="500"/>
                                        <p:tgtEl>
                                          <p:spTgt spid="4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69">
                                            <p:txEl>
                                              <p:pRg st="2" end="2"/>
                                            </p:txEl>
                                          </p:spTgt>
                                        </p:tgtEl>
                                        <p:attrNameLst>
                                          <p:attrName>style.visibility</p:attrName>
                                        </p:attrNameLst>
                                      </p:cBhvr>
                                      <p:to>
                                        <p:strVal val="visible"/>
                                      </p:to>
                                    </p:set>
                                    <p:anim calcmode="lin" valueType="num">
                                      <p:cBhvr additive="base">
                                        <p:cTn id="17" dur="500"/>
                                        <p:tgtEl>
                                          <p:spTgt spid="46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69">
                                            <p:txEl>
                                              <p:pRg st="3" end="3"/>
                                            </p:txEl>
                                          </p:spTgt>
                                        </p:tgtEl>
                                        <p:attrNameLst>
                                          <p:attrName>style.visibility</p:attrName>
                                        </p:attrNameLst>
                                      </p:cBhvr>
                                      <p:to>
                                        <p:strVal val="visible"/>
                                      </p:to>
                                    </p:set>
                                    <p:anim calcmode="lin" valueType="num">
                                      <p:cBhvr additive="base">
                                        <p:cTn id="22" dur="500"/>
                                        <p:tgtEl>
                                          <p:spTgt spid="46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69">
                                            <p:txEl>
                                              <p:pRg st="4" end="4"/>
                                            </p:txEl>
                                          </p:spTgt>
                                        </p:tgtEl>
                                        <p:attrNameLst>
                                          <p:attrName>style.visibility</p:attrName>
                                        </p:attrNameLst>
                                      </p:cBhvr>
                                      <p:to>
                                        <p:strVal val="visible"/>
                                      </p:to>
                                    </p:set>
                                    <p:anim calcmode="lin" valueType="num">
                                      <p:cBhvr additive="base">
                                        <p:cTn id="27" dur="500"/>
                                        <p:tgtEl>
                                          <p:spTgt spid="46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9">
                                            <p:txEl>
                                              <p:pRg st="5" end="5"/>
                                            </p:txEl>
                                          </p:spTgt>
                                        </p:tgtEl>
                                        <p:attrNameLst>
                                          <p:attrName>style.visibility</p:attrName>
                                        </p:attrNameLst>
                                      </p:cBhvr>
                                      <p:to>
                                        <p:strVal val="visible"/>
                                      </p:to>
                                    </p:set>
                                    <p:anim calcmode="lin" valueType="num">
                                      <p:cBhvr additive="base">
                                        <p:cTn id="32" dur="500"/>
                                        <p:tgtEl>
                                          <p:spTgt spid="46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9">
                                            <p:txEl>
                                              <p:pRg st="6" end="6"/>
                                            </p:txEl>
                                          </p:spTgt>
                                        </p:tgtEl>
                                        <p:attrNameLst>
                                          <p:attrName>style.visibility</p:attrName>
                                        </p:attrNameLst>
                                      </p:cBhvr>
                                      <p:to>
                                        <p:strVal val="visible"/>
                                      </p:to>
                                    </p:set>
                                    <p:anim calcmode="lin" valueType="num">
                                      <p:cBhvr additive="base">
                                        <p:cTn id="37" dur="500"/>
                                        <p:tgtEl>
                                          <p:spTgt spid="46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69">
                                            <p:txEl>
                                              <p:pRg st="7" end="7"/>
                                            </p:txEl>
                                          </p:spTgt>
                                        </p:tgtEl>
                                        <p:attrNameLst>
                                          <p:attrName>style.visibility</p:attrName>
                                        </p:attrNameLst>
                                      </p:cBhvr>
                                      <p:to>
                                        <p:strVal val="visible"/>
                                      </p:to>
                                    </p:set>
                                    <p:anim calcmode="lin" valueType="num">
                                      <p:cBhvr additive="base">
                                        <p:cTn id="42" dur="500"/>
                                        <p:tgtEl>
                                          <p:spTgt spid="46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69">
                                            <p:txEl>
                                              <p:pRg st="8" end="8"/>
                                            </p:txEl>
                                          </p:spTgt>
                                        </p:tgtEl>
                                        <p:attrNameLst>
                                          <p:attrName>style.visibility</p:attrName>
                                        </p:attrNameLst>
                                      </p:cBhvr>
                                      <p:to>
                                        <p:strVal val="visible"/>
                                      </p:to>
                                    </p:set>
                                    <p:anim calcmode="lin" valueType="num">
                                      <p:cBhvr additive="base">
                                        <p:cTn id="47" dur="500"/>
                                        <p:tgtEl>
                                          <p:spTgt spid="46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69">
                                            <p:txEl>
                                              <p:pRg st="9" end="9"/>
                                            </p:txEl>
                                          </p:spTgt>
                                        </p:tgtEl>
                                        <p:attrNameLst>
                                          <p:attrName>style.visibility</p:attrName>
                                        </p:attrNameLst>
                                      </p:cBhvr>
                                      <p:to>
                                        <p:strVal val="visible"/>
                                      </p:to>
                                    </p:set>
                                    <p:anim calcmode="lin" valueType="num">
                                      <p:cBhvr additive="base">
                                        <p:cTn id="52" dur="500"/>
                                        <p:tgtEl>
                                          <p:spTgt spid="46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203200" y="88900"/>
            <a:ext cx="8826500" cy="472728"/>
          </a:xfrm>
          <a:prstGeom prst="rect">
            <a:avLst/>
          </a:prstGeom>
          <a:noFill/>
          <a:ln>
            <a:noFill/>
          </a:ln>
        </p:spPr>
        <p:txBody>
          <a:bodyPr spcFirstLastPara="1" wrap="square" lIns="91425" tIns="45700" rIns="91425" bIns="45700" anchor="ctr" anchorCtr="0">
            <a:noAutofit/>
          </a:bodyPr>
          <a:lstStyle/>
          <a:p>
            <a:pPr lvl="0">
              <a:buSzPts val="3600"/>
            </a:pPr>
            <a:r>
              <a:rPr lang="en-IN" sz="2000" b="1" dirty="0">
                <a:solidFill>
                  <a:srgbClr val="FFFFFF"/>
                </a:solidFill>
              </a:rPr>
              <a:t>Sexually Transmitted Diseases (STDs)</a:t>
            </a:r>
            <a:endParaRPr sz="3600" dirty="0"/>
          </a:p>
        </p:txBody>
      </p:sp>
      <p:sp>
        <p:nvSpPr>
          <p:cNvPr id="485" name="Google Shape;485;p55"/>
          <p:cNvSpPr txBox="1">
            <a:spLocks noGrp="1"/>
          </p:cNvSpPr>
          <p:nvPr>
            <p:ph type="body" idx="1"/>
          </p:nvPr>
        </p:nvSpPr>
        <p:spPr>
          <a:xfrm>
            <a:off x="203200" y="533400"/>
            <a:ext cx="8826500" cy="1943100"/>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0"/>
              </a:spcBef>
              <a:spcAft>
                <a:spcPts val="0"/>
              </a:spcAft>
              <a:buClr>
                <a:schemeClr val="lt1"/>
              </a:buClr>
              <a:buSzPts val="2240"/>
              <a:buNone/>
            </a:pPr>
            <a:r>
              <a:rPr lang="en-IN" sz="1800" b="1" dirty="0"/>
              <a:t>Question: Do you think STDs are major threat to a healthy society?</a:t>
            </a:r>
            <a:endParaRPr sz="1800" b="1" dirty="0"/>
          </a:p>
          <a:p>
            <a:pPr marL="342900" lvl="0" indent="-342900" algn="just" rtl="0">
              <a:lnSpc>
                <a:spcPct val="80000"/>
              </a:lnSpc>
              <a:spcBef>
                <a:spcPts val="448"/>
              </a:spcBef>
              <a:spcAft>
                <a:spcPts val="0"/>
              </a:spcAft>
              <a:buClr>
                <a:schemeClr val="lt1"/>
              </a:buClr>
              <a:buSzPts val="2240"/>
              <a:buNone/>
            </a:pPr>
            <a:r>
              <a:rPr lang="en-IN" sz="1800" dirty="0"/>
              <a:t>Answer: </a:t>
            </a:r>
            <a:r>
              <a:rPr lang="en-IN" sz="1800" b="1" dirty="0">
                <a:solidFill>
                  <a:srgbClr val="FFFF00"/>
                </a:solidFill>
              </a:rPr>
              <a:t>Yes</a:t>
            </a:r>
            <a:r>
              <a:rPr lang="en-IN" sz="1800" dirty="0"/>
              <a:t>, STDs are a major threat to a healthy society. Therefore, early prevention and  detection, and cure of STDs are given prime consideration under the reproductive health-care programmes. </a:t>
            </a:r>
          </a:p>
          <a:p>
            <a:pPr marL="342900" lvl="0" algn="just">
              <a:lnSpc>
                <a:spcPct val="80000"/>
              </a:lnSpc>
              <a:spcBef>
                <a:spcPts val="0"/>
              </a:spcBef>
              <a:buSzPts val="2240"/>
              <a:buNone/>
            </a:pPr>
            <a:r>
              <a:rPr lang="en-IN" sz="1800" b="1" dirty="0"/>
              <a:t>Question: Which age groups are vulnerable to STDs?</a:t>
            </a:r>
          </a:p>
          <a:p>
            <a:pPr marL="342900" lvl="0" algn="just">
              <a:lnSpc>
                <a:spcPct val="80000"/>
              </a:lnSpc>
              <a:spcBef>
                <a:spcPts val="448"/>
              </a:spcBef>
              <a:buSzPts val="2240"/>
              <a:buNone/>
            </a:pPr>
            <a:r>
              <a:rPr lang="en-IN" sz="1800" dirty="0"/>
              <a:t>Answer: Though all persons are vulnerable to STDs, their incidences are reported to be very high among persons in the age group of 15-24 year. </a:t>
            </a:r>
            <a:endParaRPr sz="1800" dirty="0"/>
          </a:p>
        </p:txBody>
      </p:sp>
      <p:pic>
        <p:nvPicPr>
          <p:cNvPr id="4" name="Google Shape;479;p54">
            <a:extLst>
              <a:ext uri="{FF2B5EF4-FFF2-40B4-BE49-F238E27FC236}">
                <a16:creationId xmlns:a16="http://schemas.microsoft.com/office/drawing/2014/main" id="{0509A259-6E5C-CB41-93A1-873032E937C9}"/>
              </a:ext>
            </a:extLst>
          </p:cNvPr>
          <p:cNvPicPr preferRelativeResize="0"/>
          <p:nvPr/>
        </p:nvPicPr>
        <p:blipFill rotWithShape="1">
          <a:blip r:embed="rId3">
            <a:alphaModFix/>
          </a:blip>
          <a:srcRect l="3511" t="35234" r="35057" b="29328"/>
          <a:stretch/>
        </p:blipFill>
        <p:spPr>
          <a:xfrm>
            <a:off x="0" y="2762672"/>
            <a:ext cx="9144000" cy="2952328"/>
          </a:xfrm>
          <a:prstGeom prst="rect">
            <a:avLst/>
          </a:prstGeom>
          <a:noFill/>
          <a:ln>
            <a:noFill/>
          </a:ln>
        </p:spPr>
      </p:pic>
    </p:spTree>
    <p:extLst>
      <p:ext uri="{BB962C8B-B14F-4D97-AF65-F5344CB8AC3E}">
        <p14:creationId xmlns:p14="http://schemas.microsoft.com/office/powerpoint/2010/main" val="223842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anim calcmode="lin" valueType="num">
                                      <p:cBhvr additive="base">
                                        <p:cTn id="7" dur="500"/>
                                        <p:tgtEl>
                                          <p:spTgt spid="4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85">
                                            <p:txEl>
                                              <p:pRg st="1" end="1"/>
                                            </p:txEl>
                                          </p:spTgt>
                                        </p:tgtEl>
                                        <p:attrNameLst>
                                          <p:attrName>style.visibility</p:attrName>
                                        </p:attrNameLst>
                                      </p:cBhvr>
                                      <p:to>
                                        <p:strVal val="visible"/>
                                      </p:to>
                                    </p:set>
                                    <p:anim calcmode="lin" valueType="num">
                                      <p:cBhvr additive="base">
                                        <p:cTn id="12" dur="500"/>
                                        <p:tgtEl>
                                          <p:spTgt spid="4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85">
                                            <p:txEl>
                                              <p:pRg st="2" end="2"/>
                                            </p:txEl>
                                          </p:spTgt>
                                        </p:tgtEl>
                                        <p:attrNameLst>
                                          <p:attrName>style.visibility</p:attrName>
                                        </p:attrNameLst>
                                      </p:cBhvr>
                                      <p:to>
                                        <p:strVal val="visible"/>
                                      </p:to>
                                    </p:set>
                                    <p:anim calcmode="lin" valueType="num">
                                      <p:cBhvr additive="base">
                                        <p:cTn id="17" dur="500"/>
                                        <p:tgtEl>
                                          <p:spTgt spid="48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0"/>
                            </p:stCondLst>
                            <p:childTnLst>
                              <p:par>
                                <p:cTn id="23" presetID="2" presetClass="entr" presetSubtype="4" fill="hold" nodeType="afterEffect">
                                  <p:stCondLst>
                                    <p:cond delay="0"/>
                                  </p:stCondLst>
                                  <p:childTnLst>
                                    <p:set>
                                      <p:cBhvr>
                                        <p:cTn id="24" dur="1" fill="hold">
                                          <p:stCondLst>
                                            <p:cond delay="0"/>
                                          </p:stCondLst>
                                        </p:cTn>
                                        <p:tgtEl>
                                          <p:spTgt spid="485">
                                            <p:txEl>
                                              <p:pRg st="3" end="3"/>
                                            </p:txEl>
                                          </p:spTgt>
                                        </p:tgtEl>
                                        <p:attrNameLst>
                                          <p:attrName>style.visibility</p:attrName>
                                        </p:attrNameLst>
                                      </p:cBhvr>
                                      <p:to>
                                        <p:strVal val="visible"/>
                                      </p:to>
                                    </p:set>
                                    <p:anim calcmode="lin" valueType="num">
                                      <p:cBhvr additive="base">
                                        <p:cTn id="25" dur="500"/>
                                        <p:tgtEl>
                                          <p:spTgt spid="48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203200" y="88900"/>
            <a:ext cx="7912100" cy="472728"/>
          </a:xfrm>
          <a:prstGeom prst="rect">
            <a:avLst/>
          </a:prstGeom>
          <a:noFill/>
          <a:ln>
            <a:noFill/>
          </a:ln>
        </p:spPr>
        <p:txBody>
          <a:bodyPr spcFirstLastPara="1" wrap="square" lIns="91425" tIns="45700" rIns="91425" bIns="45700" anchor="ctr" anchorCtr="0">
            <a:noAutofit/>
          </a:bodyPr>
          <a:lstStyle/>
          <a:p>
            <a:pPr lvl="0">
              <a:buSzPts val="3600"/>
            </a:pPr>
            <a:r>
              <a:rPr lang="en-IN" sz="2000" b="1" dirty="0">
                <a:solidFill>
                  <a:srgbClr val="FFFFFF"/>
                </a:solidFill>
              </a:rPr>
              <a:t>Some principles for prevention of Sexually Transmitted Diseases (STDs)</a:t>
            </a:r>
            <a:endParaRPr sz="3600" dirty="0"/>
          </a:p>
        </p:txBody>
      </p:sp>
      <p:sp>
        <p:nvSpPr>
          <p:cNvPr id="485" name="Google Shape;485;p55"/>
          <p:cNvSpPr txBox="1">
            <a:spLocks noGrp="1"/>
          </p:cNvSpPr>
          <p:nvPr>
            <p:ph type="body" idx="1"/>
          </p:nvPr>
        </p:nvSpPr>
        <p:spPr>
          <a:xfrm>
            <a:off x="203200" y="533400"/>
            <a:ext cx="8737600" cy="1790700"/>
          </a:xfrm>
          <a:prstGeom prst="rect">
            <a:avLst/>
          </a:prstGeom>
          <a:noFill/>
          <a:ln>
            <a:noFill/>
          </a:ln>
        </p:spPr>
        <p:txBody>
          <a:bodyPr spcFirstLastPara="1" wrap="square" lIns="91425" tIns="45700" rIns="91425" bIns="45700" anchor="t" anchorCtr="0">
            <a:normAutofit/>
          </a:bodyPr>
          <a:lstStyle/>
          <a:p>
            <a:pPr marL="0" lvl="0" indent="0" algn="just" rtl="0">
              <a:lnSpc>
                <a:spcPct val="80000"/>
              </a:lnSpc>
              <a:spcBef>
                <a:spcPts val="448"/>
              </a:spcBef>
              <a:spcAft>
                <a:spcPts val="0"/>
              </a:spcAft>
              <a:buClr>
                <a:schemeClr val="lt1"/>
              </a:buClr>
              <a:buSzPts val="2240"/>
              <a:buNone/>
            </a:pPr>
            <a:r>
              <a:rPr lang="en-IN" sz="1800" dirty="0"/>
              <a:t>STDs can be prevented by following some simple principles like:</a:t>
            </a:r>
            <a:endParaRPr sz="1800" dirty="0"/>
          </a:p>
          <a:p>
            <a:pPr marL="800100" lvl="1" algn="just" rtl="0">
              <a:lnSpc>
                <a:spcPct val="80000"/>
              </a:lnSpc>
              <a:spcBef>
                <a:spcPts val="392"/>
              </a:spcBef>
              <a:spcAft>
                <a:spcPts val="0"/>
              </a:spcAft>
              <a:buClr>
                <a:schemeClr val="lt1"/>
              </a:buClr>
              <a:buSzPts val="1960"/>
              <a:buFont typeface="Wingdings" pitchFamily="2" charset="2"/>
              <a:buChar char="ü"/>
            </a:pPr>
            <a:r>
              <a:rPr lang="en-IN" sz="1800" b="1" dirty="0"/>
              <a:t>Avoid sex </a:t>
            </a:r>
            <a:r>
              <a:rPr lang="en-IN" sz="1800" dirty="0"/>
              <a:t>with </a:t>
            </a:r>
            <a:r>
              <a:rPr lang="en-IN" sz="1800" b="1" dirty="0"/>
              <a:t>unknown partners/multiple partners</a:t>
            </a:r>
            <a:r>
              <a:rPr lang="en-IN" sz="1800" dirty="0"/>
              <a:t>.</a:t>
            </a:r>
            <a:endParaRPr sz="1800" dirty="0"/>
          </a:p>
          <a:p>
            <a:pPr marL="800100" lvl="1" algn="just" rtl="0">
              <a:lnSpc>
                <a:spcPct val="80000"/>
              </a:lnSpc>
              <a:spcBef>
                <a:spcPts val="392"/>
              </a:spcBef>
              <a:spcAft>
                <a:spcPts val="0"/>
              </a:spcAft>
              <a:buClr>
                <a:schemeClr val="lt1"/>
              </a:buClr>
              <a:buSzPts val="1960"/>
              <a:buFont typeface="Wingdings" pitchFamily="2" charset="2"/>
              <a:buChar char="ü"/>
            </a:pPr>
            <a:r>
              <a:rPr lang="en-IN" sz="1800" dirty="0"/>
              <a:t>Always</a:t>
            </a:r>
            <a:r>
              <a:rPr lang="en-IN" sz="1800" b="1" dirty="0"/>
              <a:t> use condoms </a:t>
            </a:r>
            <a:r>
              <a:rPr lang="en-IN" sz="1800" dirty="0"/>
              <a:t>during coitus.</a:t>
            </a:r>
            <a:endParaRPr sz="1800" dirty="0"/>
          </a:p>
          <a:p>
            <a:pPr marL="800100" lvl="1" algn="just" rtl="0">
              <a:lnSpc>
                <a:spcPct val="80000"/>
              </a:lnSpc>
              <a:spcBef>
                <a:spcPts val="392"/>
              </a:spcBef>
              <a:spcAft>
                <a:spcPts val="0"/>
              </a:spcAft>
              <a:buClr>
                <a:schemeClr val="lt1"/>
              </a:buClr>
              <a:buSzPts val="1960"/>
              <a:buFont typeface="Wingdings" pitchFamily="2" charset="2"/>
              <a:buChar char="ü"/>
            </a:pPr>
            <a:r>
              <a:rPr lang="en-IN" sz="1800" dirty="0"/>
              <a:t>In case of </a:t>
            </a:r>
            <a:r>
              <a:rPr lang="en-IN" sz="1800" b="1" dirty="0"/>
              <a:t>doubt</a:t>
            </a:r>
            <a:r>
              <a:rPr lang="en-IN" sz="1800" dirty="0"/>
              <a:t>, </a:t>
            </a:r>
            <a:r>
              <a:rPr lang="en-IN" sz="1800" b="1" dirty="0"/>
              <a:t>go to a qualified doctor </a:t>
            </a:r>
            <a:r>
              <a:rPr lang="en-IN" sz="1800" dirty="0"/>
              <a:t>for </a:t>
            </a:r>
            <a:r>
              <a:rPr lang="en-IN" sz="1800" b="1" dirty="0"/>
              <a:t>early detection </a:t>
            </a:r>
            <a:endParaRPr sz="1800" dirty="0"/>
          </a:p>
          <a:p>
            <a:pPr marL="800100" lvl="1" algn="just" rtl="0">
              <a:lnSpc>
                <a:spcPct val="80000"/>
              </a:lnSpc>
              <a:spcBef>
                <a:spcPts val="392"/>
              </a:spcBef>
              <a:spcAft>
                <a:spcPts val="0"/>
              </a:spcAft>
              <a:buClr>
                <a:schemeClr val="lt1"/>
              </a:buClr>
              <a:buSzPts val="1960"/>
              <a:buFont typeface="Wingdings" pitchFamily="2" charset="2"/>
              <a:buChar char="ü"/>
            </a:pPr>
            <a:r>
              <a:rPr lang="en-IN" sz="1800" b="1" dirty="0"/>
              <a:t>Get complete treatment if diagnosed with disease</a:t>
            </a:r>
            <a:r>
              <a:rPr lang="en-IN" sz="1800" dirty="0"/>
              <a:t>.</a:t>
            </a:r>
            <a:endParaRPr sz="1800" dirty="0"/>
          </a:p>
        </p:txBody>
      </p:sp>
    </p:spTree>
    <p:extLst>
      <p:ext uri="{BB962C8B-B14F-4D97-AF65-F5344CB8AC3E}">
        <p14:creationId xmlns:p14="http://schemas.microsoft.com/office/powerpoint/2010/main" val="12619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anim calcmode="lin" valueType="num">
                                      <p:cBhvr additive="base">
                                        <p:cTn id="7" dur="500"/>
                                        <p:tgtEl>
                                          <p:spTgt spid="485">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85">
                                            <p:txEl>
                                              <p:pRg st="1" end="1"/>
                                            </p:txEl>
                                          </p:spTgt>
                                        </p:tgtEl>
                                        <p:attrNameLst>
                                          <p:attrName>style.visibility</p:attrName>
                                        </p:attrNameLst>
                                      </p:cBhvr>
                                      <p:to>
                                        <p:strVal val="visible"/>
                                      </p:to>
                                    </p:set>
                                    <p:anim calcmode="lin" valueType="num">
                                      <p:cBhvr additive="base">
                                        <p:cTn id="11" dur="500"/>
                                        <p:tgtEl>
                                          <p:spTgt spid="4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85">
                                            <p:txEl>
                                              <p:pRg st="2" end="2"/>
                                            </p:txEl>
                                          </p:spTgt>
                                        </p:tgtEl>
                                        <p:attrNameLst>
                                          <p:attrName>style.visibility</p:attrName>
                                        </p:attrNameLst>
                                      </p:cBhvr>
                                      <p:to>
                                        <p:strVal val="visible"/>
                                      </p:to>
                                    </p:set>
                                    <p:anim calcmode="lin" valueType="num">
                                      <p:cBhvr additive="base">
                                        <p:cTn id="16" dur="500"/>
                                        <p:tgtEl>
                                          <p:spTgt spid="48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85">
                                            <p:txEl>
                                              <p:pRg st="3" end="3"/>
                                            </p:txEl>
                                          </p:spTgt>
                                        </p:tgtEl>
                                        <p:attrNameLst>
                                          <p:attrName>style.visibility</p:attrName>
                                        </p:attrNameLst>
                                      </p:cBhvr>
                                      <p:to>
                                        <p:strVal val="visible"/>
                                      </p:to>
                                    </p:set>
                                    <p:anim calcmode="lin" valueType="num">
                                      <p:cBhvr additive="base">
                                        <p:cTn id="21" dur="500"/>
                                        <p:tgtEl>
                                          <p:spTgt spid="48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85">
                                            <p:txEl>
                                              <p:pRg st="4" end="4"/>
                                            </p:txEl>
                                          </p:spTgt>
                                        </p:tgtEl>
                                        <p:attrNameLst>
                                          <p:attrName>style.visibility</p:attrName>
                                        </p:attrNameLst>
                                      </p:cBhvr>
                                      <p:to>
                                        <p:strVal val="visible"/>
                                      </p:to>
                                    </p:set>
                                    <p:anim calcmode="lin" valueType="num">
                                      <p:cBhvr additive="base">
                                        <p:cTn id="26" dur="500"/>
                                        <p:tgtEl>
                                          <p:spTgt spid="48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ctrTitle"/>
          </p:nvPr>
        </p:nvSpPr>
        <p:spPr>
          <a:xfrm>
            <a:off x="755576" y="1705372"/>
            <a:ext cx="7772400" cy="122502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ts val="3959"/>
              <a:buFont typeface="Calibri"/>
              <a:buNone/>
            </a:pPr>
            <a:r>
              <a:rPr lang="en-IN" sz="3959" b="1"/>
              <a:t>MEDICAL TERMINATION OF PREGNANCY (MTP)</a:t>
            </a:r>
            <a:endParaRPr sz="3959"/>
          </a:p>
        </p:txBody>
      </p:sp>
      <p:sp>
        <p:nvSpPr>
          <p:cNvPr id="391" name="Google Shape;391;p41"/>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2"/>
          <p:cNvSpPr txBox="1">
            <a:spLocks noGrp="1"/>
          </p:cNvSpPr>
          <p:nvPr>
            <p:ph type="title"/>
          </p:nvPr>
        </p:nvSpPr>
        <p:spPr>
          <a:xfrm>
            <a:off x="139700" y="139963"/>
            <a:ext cx="8902700" cy="457201"/>
          </a:xfrm>
          <a:prstGeom prst="rect">
            <a:avLst/>
          </a:prstGeom>
          <a:noFill/>
          <a:ln>
            <a:noFill/>
          </a:ln>
        </p:spPr>
        <p:txBody>
          <a:bodyPr spcFirstLastPara="1" wrap="square" lIns="91425" tIns="45700" rIns="91425" bIns="45700" anchor="ctr" anchorCtr="0">
            <a:normAutofit/>
          </a:bodyPr>
          <a:lstStyle/>
          <a:p>
            <a:pPr>
              <a:buSzPts val="4400"/>
            </a:pPr>
            <a:r>
              <a:rPr lang="en-IN" sz="2000" b="1" dirty="0"/>
              <a:t>A fictional story to learn term </a:t>
            </a:r>
            <a:r>
              <a:rPr lang="en-IN" sz="2000" b="1" dirty="0">
                <a:solidFill>
                  <a:srgbClr val="FFFF00"/>
                </a:solidFill>
              </a:rPr>
              <a:t>Medical Termination Of Pregnancy (MTP)</a:t>
            </a:r>
            <a:endParaRPr sz="2000" b="1" dirty="0">
              <a:solidFill>
                <a:srgbClr val="FFFF00"/>
              </a:solidFill>
            </a:endParaRPr>
          </a:p>
        </p:txBody>
      </p:sp>
      <p:sp>
        <p:nvSpPr>
          <p:cNvPr id="397" name="Google Shape;397;p42"/>
          <p:cNvSpPr txBox="1">
            <a:spLocks noGrp="1"/>
          </p:cNvSpPr>
          <p:nvPr>
            <p:ph type="body" idx="1"/>
          </p:nvPr>
        </p:nvSpPr>
        <p:spPr>
          <a:xfrm>
            <a:off x="139700" y="635000"/>
            <a:ext cx="8902700" cy="2616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720"/>
              <a:buNone/>
            </a:pPr>
            <a:r>
              <a:rPr lang="en-IN" sz="2400" dirty="0">
                <a:latin typeface="Kaufmann BT" panose="03080502030307080303" pitchFamily="66" charset="0"/>
                <a:cs typeface="Apple Chancery" panose="03020702040506060504" pitchFamily="66" charset="-79"/>
              </a:rPr>
              <a:t>Once upon a time, there lived a HIV-AIDS infected couple. They never wanted a baby. But, improper use of contraceptive method leads to conception of a baby boy. The lady didn’t know that she is pregnant until the first month of her pregnancy. Now, the couple want to terminate the baby intentionally. </a:t>
            </a:r>
            <a:endParaRPr sz="2400" dirty="0">
              <a:latin typeface="Kaufmann BT" panose="03080502030307080303" pitchFamily="66" charset="0"/>
              <a:cs typeface="Apple Chancery" panose="03020702040506060504" pitchFamily="66" charset="-79"/>
            </a:endParaRPr>
          </a:p>
          <a:p>
            <a:pPr marL="0" lvl="0" indent="0" algn="just" rtl="0">
              <a:lnSpc>
                <a:spcPct val="90000"/>
              </a:lnSpc>
              <a:spcBef>
                <a:spcPts val="544"/>
              </a:spcBef>
              <a:spcAft>
                <a:spcPts val="0"/>
              </a:spcAft>
              <a:buClr>
                <a:schemeClr val="lt1"/>
              </a:buClr>
              <a:buSzPts val="2720"/>
              <a:buNone/>
            </a:pPr>
            <a:r>
              <a:rPr lang="en-IN" sz="2400" dirty="0">
                <a:latin typeface="Kaufmann BT" panose="03080502030307080303" pitchFamily="66" charset="0"/>
                <a:cs typeface="Apple Chancery" panose="03020702040506060504" pitchFamily="66" charset="-79"/>
              </a:rPr>
              <a:t>	Eventually, they could successfully undertake legally permitted </a:t>
            </a:r>
            <a:r>
              <a:rPr lang="en-IN" sz="2400" b="1" dirty="0">
                <a:solidFill>
                  <a:srgbClr val="FFFF00"/>
                </a:solidFill>
                <a:latin typeface="Kaufmann BT" panose="03080502030307080303" pitchFamily="66" charset="0"/>
                <a:cs typeface="Apple Chancery" panose="03020702040506060504" pitchFamily="66" charset="-79"/>
              </a:rPr>
              <a:t>medical termination of pregnancy (MTP) </a:t>
            </a:r>
            <a:r>
              <a:rPr lang="en-IN" sz="2400" dirty="0">
                <a:solidFill>
                  <a:schemeClr val="bg1"/>
                </a:solidFill>
                <a:latin typeface="Kaufmann BT" panose="03080502030307080303" pitchFamily="66" charset="0"/>
                <a:cs typeface="Apple Chancery" panose="03020702040506060504" pitchFamily="66" charset="-79"/>
              </a:rPr>
              <a:t>with the help of medical professionals in hospital a</a:t>
            </a:r>
            <a:r>
              <a:rPr lang="en-IN" sz="2400" dirty="0">
                <a:latin typeface="Kaufmann BT" panose="03080502030307080303" pitchFamily="66" charset="0"/>
                <a:cs typeface="Apple Chancery" panose="03020702040506060504" pitchFamily="66" charset="-79"/>
              </a:rPr>
              <a:t>nd lived happily</a:t>
            </a:r>
            <a:endParaRPr sz="2400" dirty="0">
              <a:latin typeface="Kaufmann BT" panose="03080502030307080303" pitchFamily="66" charset="0"/>
              <a:cs typeface="Apple Chancery" panose="03020702040506060504" pitchFamily="66" charset="-79"/>
            </a:endParaRPr>
          </a:p>
        </p:txBody>
      </p:sp>
      <p:sp>
        <p:nvSpPr>
          <p:cNvPr id="4" name="Google Shape;403;p43">
            <a:extLst>
              <a:ext uri="{FF2B5EF4-FFF2-40B4-BE49-F238E27FC236}">
                <a16:creationId xmlns:a16="http://schemas.microsoft.com/office/drawing/2014/main" id="{8A858E04-34D6-A743-A6B9-0529AA90145D}"/>
              </a:ext>
            </a:extLst>
          </p:cNvPr>
          <p:cNvSpPr txBox="1">
            <a:spLocks/>
          </p:cNvSpPr>
          <p:nvPr/>
        </p:nvSpPr>
        <p:spPr>
          <a:xfrm>
            <a:off x="215516" y="3421005"/>
            <a:ext cx="8712968" cy="126529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lt1"/>
              </a:buClr>
              <a:buSzPts val="1800"/>
              <a:buFont typeface="Arial"/>
              <a:buChar char="•"/>
              <a:defRPr sz="3200" b="0" i="0" u="none" strike="noStrike" cap="none">
                <a:solidFill>
                  <a:schemeClr val="lt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9pPr>
          </a:lstStyle>
          <a:p>
            <a:pPr marL="0" indent="0" algn="just">
              <a:lnSpc>
                <a:spcPct val="90000"/>
              </a:lnSpc>
              <a:spcBef>
                <a:spcPts val="0"/>
              </a:spcBef>
              <a:buSzPts val="2960"/>
              <a:buFont typeface="Arial"/>
              <a:buNone/>
            </a:pPr>
            <a:r>
              <a:rPr lang="en-IN" sz="2960" dirty="0"/>
              <a:t>Intentional or voluntary termination of pregnancy before full term is called </a:t>
            </a:r>
            <a:r>
              <a:rPr lang="en-IN" sz="2960" b="1" dirty="0">
                <a:solidFill>
                  <a:srgbClr val="FFFF00"/>
                </a:solidFill>
              </a:rPr>
              <a:t>medical termination of pregnancy (MTP) or induced abortion</a:t>
            </a:r>
            <a:r>
              <a:rPr lang="en-IN" sz="2960" dirty="0">
                <a:solidFill>
                  <a:srgbClr val="FFFF00"/>
                </a:solidFill>
              </a:rPr>
              <a:t>. </a:t>
            </a:r>
            <a:endParaRPr lang="en-IN" dirty="0"/>
          </a:p>
          <a:p>
            <a:pPr marL="0" indent="0" algn="just">
              <a:lnSpc>
                <a:spcPct val="90000"/>
              </a:lnSpc>
              <a:spcBef>
                <a:spcPts val="592"/>
              </a:spcBef>
              <a:buSzPts val="2960"/>
              <a:buFont typeface="Arial"/>
              <a:buNone/>
            </a:pPr>
            <a:endParaRPr lang="en-IN" sz="296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132344" y="120577"/>
            <a:ext cx="6711370" cy="952500"/>
          </a:xfrm>
          <a:prstGeom prst="rect">
            <a:avLst/>
          </a:prstGeom>
          <a:noFill/>
          <a:ln>
            <a:noFill/>
          </a:ln>
        </p:spPr>
        <p:txBody>
          <a:bodyPr spcFirstLastPara="1" wrap="square" lIns="91425" tIns="45700" rIns="91425" bIns="45700" anchor="ctr" anchorCtr="0">
            <a:normAutofit/>
          </a:bodyPr>
          <a:lstStyle/>
          <a:p>
            <a:pPr marL="342900" lvl="0" indent="-342900">
              <a:lnSpc>
                <a:spcPct val="80000"/>
              </a:lnSpc>
              <a:buSzPts val="3515"/>
            </a:pPr>
            <a:r>
              <a:rPr lang="en-IN" sz="2000" b="1" dirty="0"/>
              <a:t>How would you explain a reproductively healthy society?</a:t>
            </a:r>
          </a:p>
        </p:txBody>
      </p:sp>
      <p:sp>
        <p:nvSpPr>
          <p:cNvPr id="100" name="Google Shape;100;p3"/>
          <p:cNvSpPr txBox="1">
            <a:spLocks noGrp="1"/>
          </p:cNvSpPr>
          <p:nvPr>
            <p:ph type="body" idx="1"/>
          </p:nvPr>
        </p:nvSpPr>
        <p:spPr>
          <a:xfrm>
            <a:off x="132343" y="794080"/>
            <a:ext cx="6256425" cy="4368132"/>
          </a:xfrm>
          <a:prstGeom prst="rect">
            <a:avLst/>
          </a:prstGeom>
          <a:noFill/>
          <a:ln>
            <a:noFill/>
          </a:ln>
        </p:spPr>
        <p:txBody>
          <a:bodyPr spcFirstLastPara="1" wrap="square" lIns="91425" tIns="45700" rIns="91425" bIns="45700" anchor="t" anchorCtr="0">
            <a:normAutofit/>
          </a:bodyPr>
          <a:lstStyle/>
          <a:p>
            <a:pPr marL="342900" lvl="0" algn="just">
              <a:lnSpc>
                <a:spcPct val="80000"/>
              </a:lnSpc>
              <a:spcBef>
                <a:spcPts val="518"/>
              </a:spcBef>
              <a:buClr>
                <a:schemeClr val="bg1"/>
              </a:buClr>
              <a:buSzPct val="100000"/>
            </a:pPr>
            <a:r>
              <a:rPr lang="en-IN" sz="1800" dirty="0"/>
              <a:t>A reproductively healthy society is a </a:t>
            </a:r>
            <a:r>
              <a:rPr lang="en-IN" sz="1800" dirty="0">
                <a:solidFill>
                  <a:srgbClr val="FFFF00"/>
                </a:solidFill>
              </a:rPr>
              <a:t>society with people having </a:t>
            </a:r>
          </a:p>
          <a:p>
            <a:pPr marL="800100" lvl="1" algn="just">
              <a:lnSpc>
                <a:spcPct val="80000"/>
              </a:lnSpc>
              <a:spcBef>
                <a:spcPts val="518"/>
              </a:spcBef>
              <a:buClr>
                <a:schemeClr val="bg1"/>
              </a:buClr>
              <a:buSzPct val="100000"/>
            </a:pPr>
            <a:r>
              <a:rPr lang="en-IN" sz="1800" dirty="0">
                <a:solidFill>
                  <a:srgbClr val="FFFF00"/>
                </a:solidFill>
              </a:rPr>
              <a:t>physically and functionally normal reproductive organs </a:t>
            </a:r>
            <a:r>
              <a:rPr lang="en-IN" sz="1800" dirty="0"/>
              <a:t>and </a:t>
            </a:r>
          </a:p>
          <a:p>
            <a:pPr marL="800100" lvl="1" algn="just">
              <a:lnSpc>
                <a:spcPct val="80000"/>
              </a:lnSpc>
              <a:spcBef>
                <a:spcPts val="518"/>
              </a:spcBef>
              <a:buClr>
                <a:schemeClr val="bg1"/>
              </a:buClr>
              <a:buSzPct val="100000"/>
            </a:pPr>
            <a:r>
              <a:rPr lang="en-IN" sz="1800" dirty="0">
                <a:solidFill>
                  <a:srgbClr val="FFFF00"/>
                </a:solidFill>
              </a:rPr>
              <a:t>normal emotional and behavioural interactions among them in all sex-related aspects</a:t>
            </a:r>
          </a:p>
        </p:txBody>
      </p:sp>
      <p:pic>
        <p:nvPicPr>
          <p:cNvPr id="7" name="Picture 6">
            <a:extLst>
              <a:ext uri="{FF2B5EF4-FFF2-40B4-BE49-F238E27FC236}">
                <a16:creationId xmlns:a16="http://schemas.microsoft.com/office/drawing/2014/main" id="{E4ACDDE2-DBA8-DD49-AA1D-9E98518EF602}"/>
              </a:ext>
            </a:extLst>
          </p:cNvPr>
          <p:cNvPicPr>
            <a:picLocks noChangeAspect="1"/>
          </p:cNvPicPr>
          <p:nvPr/>
        </p:nvPicPr>
        <p:blipFill rotWithShape="1">
          <a:blip r:embed="rId3"/>
          <a:srcRect l="14565" t="40910" r="50957" b="8036"/>
          <a:stretch/>
        </p:blipFill>
        <p:spPr>
          <a:xfrm>
            <a:off x="7637048" y="1073077"/>
            <a:ext cx="1431760" cy="1431759"/>
          </a:xfrm>
          <a:prstGeom prst="ellipse">
            <a:avLst/>
          </a:prstGeom>
        </p:spPr>
      </p:pic>
      <p:pic>
        <p:nvPicPr>
          <p:cNvPr id="8" name="Picture 7">
            <a:extLst>
              <a:ext uri="{FF2B5EF4-FFF2-40B4-BE49-F238E27FC236}">
                <a16:creationId xmlns:a16="http://schemas.microsoft.com/office/drawing/2014/main" id="{F977FCCC-B717-084F-B17D-389EBF9EAAE3}"/>
              </a:ext>
            </a:extLst>
          </p:cNvPr>
          <p:cNvPicPr>
            <a:picLocks noChangeAspect="1"/>
          </p:cNvPicPr>
          <p:nvPr/>
        </p:nvPicPr>
        <p:blipFill rotWithShape="1">
          <a:blip r:embed="rId3"/>
          <a:srcRect l="53913" t="40302" r="11608" b="7132"/>
          <a:stretch/>
        </p:blipFill>
        <p:spPr>
          <a:xfrm>
            <a:off x="6493272" y="2028586"/>
            <a:ext cx="1431760" cy="1474180"/>
          </a:xfrm>
          <a:prstGeom prst="ellipse">
            <a:avLst/>
          </a:prstGeom>
        </p:spPr>
      </p:pic>
      <p:grpSp>
        <p:nvGrpSpPr>
          <p:cNvPr id="5" name="Group 4">
            <a:extLst>
              <a:ext uri="{FF2B5EF4-FFF2-40B4-BE49-F238E27FC236}">
                <a16:creationId xmlns:a16="http://schemas.microsoft.com/office/drawing/2014/main" id="{BF163888-5EAA-5243-B388-57180F96B919}"/>
              </a:ext>
            </a:extLst>
          </p:cNvPr>
          <p:cNvGrpSpPr/>
          <p:nvPr/>
        </p:nvGrpSpPr>
        <p:grpSpPr>
          <a:xfrm>
            <a:off x="27838" y="2527106"/>
            <a:ext cx="5321657" cy="3187894"/>
            <a:chOff x="27838" y="2527106"/>
            <a:chExt cx="5321657" cy="3187894"/>
          </a:xfrm>
        </p:grpSpPr>
        <p:pic>
          <p:nvPicPr>
            <p:cNvPr id="3" name="Picture 2">
              <a:extLst>
                <a:ext uri="{FF2B5EF4-FFF2-40B4-BE49-F238E27FC236}">
                  <a16:creationId xmlns:a16="http://schemas.microsoft.com/office/drawing/2014/main" id="{E6F73E7A-54C9-D24E-8781-CCB1A28E7928}"/>
                </a:ext>
              </a:extLst>
            </p:cNvPr>
            <p:cNvPicPr>
              <a:picLocks noChangeAspect="1"/>
            </p:cNvPicPr>
            <p:nvPr/>
          </p:nvPicPr>
          <p:blipFill>
            <a:blip r:embed="rId4"/>
            <a:stretch>
              <a:fillRect/>
            </a:stretch>
          </p:blipFill>
          <p:spPr>
            <a:xfrm>
              <a:off x="27838" y="2527106"/>
              <a:ext cx="5321657" cy="3187894"/>
            </a:xfrm>
            <a:prstGeom prst="rect">
              <a:avLst/>
            </a:prstGeom>
          </p:spPr>
        </p:pic>
        <p:sp>
          <p:nvSpPr>
            <p:cNvPr id="4" name="Rectangle 3">
              <a:extLst>
                <a:ext uri="{FF2B5EF4-FFF2-40B4-BE49-F238E27FC236}">
                  <a16:creationId xmlns:a16="http://schemas.microsoft.com/office/drawing/2014/main" id="{B0015A1B-F567-E345-A743-4F5E8D4C6A65}"/>
                </a:ext>
              </a:extLst>
            </p:cNvPr>
            <p:cNvSpPr/>
            <p:nvPr/>
          </p:nvSpPr>
          <p:spPr>
            <a:xfrm>
              <a:off x="3031535" y="3348877"/>
              <a:ext cx="928459" cy="230832"/>
            </a:xfrm>
            <a:prstGeom prst="rect">
              <a:avLst/>
            </a:prstGeom>
          </p:spPr>
          <p:txBody>
            <a:bodyPr wrap="none">
              <a:spAutoFit/>
            </a:bodyPr>
            <a:lstStyle/>
            <a:p>
              <a:r>
                <a:rPr lang="en-IN" sz="900" dirty="0">
                  <a:solidFill>
                    <a:srgbClr val="FFFF00"/>
                  </a:solidFill>
                </a:rPr>
                <a:t>Sex Education</a:t>
              </a:r>
              <a:endParaRPr lang="en-US" sz="900" dirty="0"/>
            </a:p>
          </p:txBody>
        </p:sp>
      </p:grpSp>
    </p:spTree>
    <p:extLst>
      <p:ext uri="{BB962C8B-B14F-4D97-AF65-F5344CB8AC3E}">
        <p14:creationId xmlns:p14="http://schemas.microsoft.com/office/powerpoint/2010/main" val="137574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 calcmode="lin" valueType="num">
                                      <p:cBhvr additive="base">
                                        <p:cTn id="7" dur="500"/>
                                        <p:tgtEl>
                                          <p:spTgt spid="100">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0">
                                            <p:txEl>
                                              <p:pRg st="1" end="1"/>
                                            </p:txEl>
                                          </p:spTgt>
                                        </p:tgtEl>
                                        <p:attrNameLst>
                                          <p:attrName>style.visibility</p:attrName>
                                        </p:attrNameLst>
                                      </p:cBhvr>
                                      <p:to>
                                        <p:strVal val="visible"/>
                                      </p:to>
                                    </p:set>
                                    <p:anim calcmode="lin" valueType="num">
                                      <p:cBhvr additive="base">
                                        <p:cTn id="10" dur="500"/>
                                        <p:tgtEl>
                                          <p:spTgt spid="100">
                                            <p:txEl>
                                              <p:pRg st="1" end="1"/>
                                            </p:txEl>
                                          </p:spTgt>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0">
                                            <p:txEl>
                                              <p:pRg st="2" end="2"/>
                                            </p:txEl>
                                          </p:spTgt>
                                        </p:tgtEl>
                                        <p:attrNameLst>
                                          <p:attrName>style.visibility</p:attrName>
                                        </p:attrNameLst>
                                      </p:cBhvr>
                                      <p:to>
                                        <p:strVal val="visible"/>
                                      </p:to>
                                    </p:set>
                                    <p:anim calcmode="lin" valueType="num">
                                      <p:cBhvr additive="base">
                                        <p:cTn id="21" dur="500"/>
                                        <p:tgtEl>
                                          <p:spTgt spid="100">
                                            <p:txEl>
                                              <p:pRg st="2" end="2"/>
                                            </p:txEl>
                                          </p:spTgt>
                                        </p:tgtEl>
                                        <p:attrNameLst>
                                          <p:attrName>ppt_y</p:attrName>
                                        </p:attrNameLst>
                                      </p:cBhvr>
                                      <p:tavLst>
                                        <p:tav tm="0">
                                          <p:val>
                                            <p:strVal val="#ppt_y+1"/>
                                          </p:val>
                                        </p:tav>
                                        <p:tav tm="100000">
                                          <p:val>
                                            <p:strVal val="#ppt_y"/>
                                          </p:val>
                                        </p:tav>
                                      </p:tavLst>
                                    </p:anim>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title"/>
          </p:nvPr>
        </p:nvSpPr>
        <p:spPr>
          <a:xfrm>
            <a:off x="165100" y="158044"/>
            <a:ext cx="5549900" cy="31887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Calibri"/>
              <a:buNone/>
            </a:pPr>
            <a:r>
              <a:rPr lang="en-IN" sz="2400" b="1" dirty="0"/>
              <a:t>Medical Termination Of Pregnancy (MTP)</a:t>
            </a:r>
            <a:endParaRPr sz="2400" b="1" dirty="0"/>
          </a:p>
        </p:txBody>
      </p:sp>
      <p:sp>
        <p:nvSpPr>
          <p:cNvPr id="409" name="Google Shape;409;p44"/>
          <p:cNvSpPr txBox="1">
            <a:spLocks noGrp="1"/>
          </p:cNvSpPr>
          <p:nvPr>
            <p:ph type="body" idx="1"/>
          </p:nvPr>
        </p:nvSpPr>
        <p:spPr>
          <a:xfrm>
            <a:off x="165100" y="520700"/>
            <a:ext cx="5549900" cy="3771636"/>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2100"/>
              <a:buChar char="•"/>
            </a:pPr>
            <a:r>
              <a:rPr lang="en-IN" sz="1800" dirty="0"/>
              <a:t>Nearly </a:t>
            </a:r>
            <a:r>
              <a:rPr lang="en-IN" sz="1800" b="1" dirty="0">
                <a:solidFill>
                  <a:srgbClr val="FFFF00"/>
                </a:solidFill>
              </a:rPr>
              <a:t>45 to 50 million MTPs </a:t>
            </a:r>
            <a:r>
              <a:rPr lang="en-IN" sz="1800" dirty="0">
                <a:solidFill>
                  <a:srgbClr val="FFFF00"/>
                </a:solidFill>
              </a:rPr>
              <a:t>are </a:t>
            </a:r>
            <a:r>
              <a:rPr lang="en-IN" sz="1800" b="1" dirty="0">
                <a:solidFill>
                  <a:srgbClr val="FFFF00"/>
                </a:solidFill>
              </a:rPr>
              <a:t>performed in a year all over the world</a:t>
            </a:r>
            <a:r>
              <a:rPr lang="en-IN" sz="1800" b="1" dirty="0"/>
              <a:t> </a:t>
            </a:r>
            <a:r>
              <a:rPr lang="en-IN" sz="1800" dirty="0"/>
              <a:t>which accounts to </a:t>
            </a:r>
            <a:r>
              <a:rPr lang="en-IN" sz="1800" b="1" dirty="0">
                <a:solidFill>
                  <a:srgbClr val="FFFF00"/>
                </a:solidFill>
              </a:rPr>
              <a:t>1/5th of the total number of conceived pregnancies</a:t>
            </a:r>
            <a:r>
              <a:rPr lang="en-IN" sz="1800" b="1" dirty="0"/>
              <a:t> </a:t>
            </a:r>
            <a:r>
              <a:rPr lang="en-IN" sz="1800" dirty="0"/>
              <a:t>in a year.</a:t>
            </a:r>
            <a:endParaRPr sz="1800" dirty="0"/>
          </a:p>
          <a:p>
            <a:pPr marL="342900" lvl="0" indent="-342900" algn="just" rtl="0">
              <a:spcBef>
                <a:spcPts val="420"/>
              </a:spcBef>
              <a:spcAft>
                <a:spcPts val="0"/>
              </a:spcAft>
              <a:buClr>
                <a:schemeClr val="lt1"/>
              </a:buClr>
              <a:buSzPts val="2100"/>
              <a:buChar char="•"/>
            </a:pPr>
            <a:r>
              <a:rPr lang="en-IN" sz="1800" b="1" dirty="0">
                <a:solidFill>
                  <a:srgbClr val="FFFF00"/>
                </a:solidFill>
              </a:rPr>
              <a:t>Acceptance and legalisation of MTP</a:t>
            </a:r>
            <a:r>
              <a:rPr lang="en-IN" sz="1800" dirty="0">
                <a:solidFill>
                  <a:srgbClr val="FFFF00"/>
                </a:solidFill>
              </a:rPr>
              <a:t> </a:t>
            </a:r>
            <a:r>
              <a:rPr lang="en-IN" sz="1800" dirty="0"/>
              <a:t>is being debated in many countries due to </a:t>
            </a:r>
            <a:r>
              <a:rPr lang="en-IN" sz="1800" b="1" dirty="0">
                <a:solidFill>
                  <a:srgbClr val="FFFF00"/>
                </a:solidFill>
              </a:rPr>
              <a:t>emotional, ethical, religious and social issues</a:t>
            </a:r>
            <a:r>
              <a:rPr lang="en-IN" sz="1800" dirty="0">
                <a:solidFill>
                  <a:srgbClr val="FFFF00"/>
                </a:solidFill>
              </a:rPr>
              <a:t> </a:t>
            </a:r>
            <a:r>
              <a:rPr lang="en-IN" sz="1800" dirty="0"/>
              <a:t>involved in it.</a:t>
            </a:r>
            <a:endParaRPr sz="1800" dirty="0"/>
          </a:p>
          <a:p>
            <a:pPr marL="342900" lvl="0" indent="-342900" algn="just" rtl="0">
              <a:spcBef>
                <a:spcPts val="420"/>
              </a:spcBef>
              <a:spcAft>
                <a:spcPts val="0"/>
              </a:spcAft>
              <a:buClr>
                <a:srgbClr val="FFFF00"/>
              </a:buClr>
              <a:buSzPts val="2100"/>
              <a:buChar char="•"/>
            </a:pPr>
            <a:r>
              <a:rPr lang="en-IN" sz="1800" b="1" dirty="0">
                <a:solidFill>
                  <a:srgbClr val="FFFF00"/>
                </a:solidFill>
              </a:rPr>
              <a:t>Government of India</a:t>
            </a:r>
            <a:r>
              <a:rPr lang="en-IN" sz="1800" dirty="0">
                <a:solidFill>
                  <a:srgbClr val="FFFF00"/>
                </a:solidFill>
              </a:rPr>
              <a:t> </a:t>
            </a:r>
            <a:r>
              <a:rPr lang="en-IN" sz="1800" b="1" dirty="0">
                <a:solidFill>
                  <a:srgbClr val="FFFF00"/>
                </a:solidFill>
              </a:rPr>
              <a:t>legalised MTP in 1971 </a:t>
            </a:r>
            <a:r>
              <a:rPr lang="en-IN" sz="1800" dirty="0"/>
              <a:t>with </a:t>
            </a:r>
            <a:r>
              <a:rPr lang="en-IN" sz="1800" b="1" dirty="0">
                <a:solidFill>
                  <a:srgbClr val="FFFF00"/>
                </a:solidFill>
              </a:rPr>
              <a:t>some strict conditions </a:t>
            </a:r>
            <a:r>
              <a:rPr lang="en-IN" sz="1800" dirty="0"/>
              <a:t>to avoid its </a:t>
            </a:r>
            <a:r>
              <a:rPr lang="en-IN" sz="1800" b="1" dirty="0"/>
              <a:t>misuse</a:t>
            </a:r>
            <a:r>
              <a:rPr lang="en-IN" sz="1800" dirty="0"/>
              <a:t>. </a:t>
            </a:r>
            <a:endParaRPr sz="1800" dirty="0"/>
          </a:p>
          <a:p>
            <a:pPr marL="342900" lvl="0" indent="-342900" algn="just" rtl="0">
              <a:spcBef>
                <a:spcPts val="420"/>
              </a:spcBef>
              <a:spcAft>
                <a:spcPts val="0"/>
              </a:spcAft>
              <a:buClr>
                <a:schemeClr val="lt1"/>
              </a:buClr>
              <a:buSzPts val="2100"/>
              <a:buChar char="•"/>
            </a:pPr>
            <a:r>
              <a:rPr lang="en-IN" sz="1800" b="1" dirty="0"/>
              <a:t>Governmental restrictions </a:t>
            </a:r>
            <a:r>
              <a:rPr lang="en-IN" sz="1800" dirty="0"/>
              <a:t>are to check </a:t>
            </a:r>
            <a:r>
              <a:rPr lang="en-IN" sz="1800" b="1" dirty="0">
                <a:solidFill>
                  <a:srgbClr val="FFFF00"/>
                </a:solidFill>
              </a:rPr>
              <a:t>indiscriminate and illegal female foeticides</a:t>
            </a:r>
            <a:r>
              <a:rPr lang="en-IN" sz="1800" dirty="0"/>
              <a:t> which are reported to be high in India.</a:t>
            </a:r>
            <a:endParaRPr sz="1800" dirty="0"/>
          </a:p>
          <a:p>
            <a:pPr marL="342900" lvl="0" indent="-342900" algn="just" rtl="0">
              <a:spcBef>
                <a:spcPts val="420"/>
              </a:spcBef>
              <a:spcAft>
                <a:spcPts val="0"/>
              </a:spcAft>
              <a:buClr>
                <a:schemeClr val="lt1"/>
              </a:buClr>
              <a:buSzPts val="2100"/>
              <a:buChar char="•"/>
            </a:pPr>
            <a:r>
              <a:rPr lang="en-IN" sz="1800" dirty="0"/>
              <a:t>MTP </a:t>
            </a:r>
            <a:r>
              <a:rPr lang="en-IN" sz="1800" b="1" dirty="0"/>
              <a:t>decreases population </a:t>
            </a:r>
            <a:r>
              <a:rPr lang="en-IN" sz="1800" dirty="0"/>
              <a:t>though it is not meant for that purpose. </a:t>
            </a:r>
            <a:endParaRPr sz="1800" dirty="0"/>
          </a:p>
          <a:p>
            <a:pPr marL="342900" lvl="0" indent="-209550" algn="just" rtl="0">
              <a:spcBef>
                <a:spcPts val="420"/>
              </a:spcBef>
              <a:spcAft>
                <a:spcPts val="0"/>
              </a:spcAft>
              <a:buClr>
                <a:schemeClr val="lt1"/>
              </a:buClr>
              <a:buSzPts val="2100"/>
              <a:buNone/>
            </a:pPr>
            <a:endParaRPr sz="1800" dirty="0"/>
          </a:p>
        </p:txBody>
      </p:sp>
      <p:pic>
        <p:nvPicPr>
          <p:cNvPr id="2050" name="Picture 2" descr="India's new abortion law is progressive and has a human face | ORF">
            <a:extLst>
              <a:ext uri="{FF2B5EF4-FFF2-40B4-BE49-F238E27FC236}">
                <a16:creationId xmlns:a16="http://schemas.microsoft.com/office/drawing/2014/main" id="{B3B16FB7-2710-7E4C-9BCF-30C01C46E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856" y="603118"/>
            <a:ext cx="3206044" cy="1803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FA1D4E8-0266-824A-9077-6C181DC098A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810" b="97857" l="9662" r="89614">
                        <a14:foregroundMark x1="45411" y1="17619" x2="45411" y2="17619"/>
                        <a14:foregroundMark x1="52657" y1="13810" x2="52657" y2="13810"/>
                        <a14:foregroundMark x1="56763" y1="93571" x2="56763" y2="93571"/>
                        <a14:foregroundMark x1="50242" y1="97857" x2="50242" y2="97857"/>
                        <a14:foregroundMark x1="39855" y1="91905" x2="39855" y2="91905"/>
                        <a14:foregroundMark x1="33575" y1="87619" x2="33575" y2="87619"/>
                      </a14:backgroundRemoval>
                    </a14:imgEffect>
                  </a14:imgLayer>
                </a14:imgProps>
              </a:ext>
              <a:ext uri="{28A0092B-C50C-407E-A947-70E740481C1C}">
                <a14:useLocalDpi xmlns:a14="http://schemas.microsoft.com/office/drawing/2010/main" val="0"/>
              </a:ext>
            </a:extLst>
          </a:blip>
          <a:srcRect t="10238"/>
          <a:stretch/>
        </p:blipFill>
        <p:spPr bwMode="auto">
          <a:xfrm>
            <a:off x="1737845" y="4089492"/>
            <a:ext cx="1729255" cy="1574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 calcmode="lin" valueType="num">
                                      <p:cBhvr additive="base">
                                        <p:cTn id="7" dur="500"/>
                                        <p:tgtEl>
                                          <p:spTgt spid="40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
                                            <p:txEl>
                                              <p:pRg st="1" end="1"/>
                                            </p:txEl>
                                          </p:spTgt>
                                        </p:tgtEl>
                                        <p:attrNameLst>
                                          <p:attrName>style.visibility</p:attrName>
                                        </p:attrNameLst>
                                      </p:cBhvr>
                                      <p:to>
                                        <p:strVal val="visible"/>
                                      </p:to>
                                    </p:set>
                                    <p:anim calcmode="lin" valueType="num">
                                      <p:cBhvr additive="base">
                                        <p:cTn id="12" dur="500"/>
                                        <p:tgtEl>
                                          <p:spTgt spid="40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9">
                                            <p:txEl>
                                              <p:pRg st="2" end="2"/>
                                            </p:txEl>
                                          </p:spTgt>
                                        </p:tgtEl>
                                        <p:attrNameLst>
                                          <p:attrName>style.visibility</p:attrName>
                                        </p:attrNameLst>
                                      </p:cBhvr>
                                      <p:to>
                                        <p:strVal val="visible"/>
                                      </p:to>
                                    </p:set>
                                    <p:anim calcmode="lin" valueType="num">
                                      <p:cBhvr additive="base">
                                        <p:cTn id="17" dur="500"/>
                                        <p:tgtEl>
                                          <p:spTgt spid="409">
                                            <p:txEl>
                                              <p:pRg st="2" end="2"/>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
                                            <p:txEl>
                                              <p:pRg st="3" end="3"/>
                                            </p:txEl>
                                          </p:spTgt>
                                        </p:tgtEl>
                                        <p:attrNameLst>
                                          <p:attrName>style.visibility</p:attrName>
                                        </p:attrNameLst>
                                      </p:cBhvr>
                                      <p:to>
                                        <p:strVal val="visible"/>
                                      </p:to>
                                    </p:set>
                                    <p:anim calcmode="lin" valueType="num">
                                      <p:cBhvr additive="base">
                                        <p:cTn id="25" dur="500"/>
                                        <p:tgtEl>
                                          <p:spTgt spid="409">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09">
                                            <p:txEl>
                                              <p:pRg st="4" end="4"/>
                                            </p:txEl>
                                          </p:spTgt>
                                        </p:tgtEl>
                                        <p:attrNameLst>
                                          <p:attrName>style.visibility</p:attrName>
                                        </p:attrNameLst>
                                      </p:cBhvr>
                                      <p:to>
                                        <p:strVal val="visible"/>
                                      </p:to>
                                    </p:set>
                                    <p:anim calcmode="lin" valueType="num">
                                      <p:cBhvr additive="base">
                                        <p:cTn id="33" dur="500"/>
                                        <p:tgtEl>
                                          <p:spTgt spid="40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5"/>
          <p:cNvSpPr txBox="1">
            <a:spLocks noGrp="1"/>
          </p:cNvSpPr>
          <p:nvPr>
            <p:ph type="title"/>
          </p:nvPr>
        </p:nvSpPr>
        <p:spPr>
          <a:xfrm>
            <a:off x="457200" y="778933"/>
            <a:ext cx="8229600" cy="4024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200"/>
              <a:buFont typeface="Calibri"/>
              <a:buNone/>
            </a:pPr>
            <a:r>
              <a:rPr lang="en-IN" sz="2000" b="1" dirty="0"/>
              <a:t>Why Medical Termination Of Pregnancy (MTP)?</a:t>
            </a:r>
            <a:endParaRPr sz="2000" b="1" dirty="0"/>
          </a:p>
        </p:txBody>
      </p:sp>
      <p:sp>
        <p:nvSpPr>
          <p:cNvPr id="415" name="Google Shape;415;p45"/>
          <p:cNvSpPr txBox="1">
            <a:spLocks noGrp="1"/>
          </p:cNvSpPr>
          <p:nvPr>
            <p:ph type="body" idx="1"/>
          </p:nvPr>
        </p:nvSpPr>
        <p:spPr>
          <a:xfrm>
            <a:off x="457200" y="1181365"/>
            <a:ext cx="8229600" cy="392377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ct val="100000"/>
              <a:buChar char="•"/>
            </a:pPr>
            <a:r>
              <a:rPr lang="en-IN" sz="1800" dirty="0"/>
              <a:t>To </a:t>
            </a:r>
            <a:r>
              <a:rPr lang="en-IN" sz="1800" b="1" dirty="0">
                <a:solidFill>
                  <a:srgbClr val="FFFF00"/>
                </a:solidFill>
              </a:rPr>
              <a:t>get rid of unwanted pregnancies </a:t>
            </a:r>
            <a:r>
              <a:rPr lang="en-IN" sz="1800" dirty="0"/>
              <a:t>either due to </a:t>
            </a:r>
            <a:endParaRPr sz="1800" dirty="0"/>
          </a:p>
          <a:p>
            <a:pPr marL="742950" lvl="1" indent="-285750" algn="just" rtl="0">
              <a:spcBef>
                <a:spcPts val="480"/>
              </a:spcBef>
              <a:spcAft>
                <a:spcPts val="0"/>
              </a:spcAft>
              <a:buClr>
                <a:schemeClr val="lt1"/>
              </a:buClr>
              <a:buSzPct val="100000"/>
              <a:buChar char="–"/>
            </a:pPr>
            <a:r>
              <a:rPr lang="en-IN" sz="1800" b="1" dirty="0"/>
              <a:t>casual </a:t>
            </a:r>
            <a:r>
              <a:rPr lang="en-IN" sz="1800" b="1" dirty="0">
                <a:solidFill>
                  <a:srgbClr val="FFFF00"/>
                </a:solidFill>
              </a:rPr>
              <a:t>unprotected intercourse </a:t>
            </a:r>
            <a:r>
              <a:rPr lang="en-IN" sz="1800" dirty="0"/>
              <a:t>or </a:t>
            </a:r>
            <a:endParaRPr sz="1800" dirty="0"/>
          </a:p>
          <a:p>
            <a:pPr marL="742950" lvl="1" indent="-285750" algn="just" rtl="0">
              <a:spcBef>
                <a:spcPts val="480"/>
              </a:spcBef>
              <a:spcAft>
                <a:spcPts val="0"/>
              </a:spcAft>
              <a:buClr>
                <a:schemeClr val="lt1"/>
              </a:buClr>
              <a:buSzPct val="100000"/>
              <a:buChar char="–"/>
            </a:pPr>
            <a:r>
              <a:rPr lang="en-IN" sz="1800" b="1" dirty="0">
                <a:solidFill>
                  <a:srgbClr val="FFFF00"/>
                </a:solidFill>
              </a:rPr>
              <a:t>failure of the contraceptive</a:t>
            </a:r>
            <a:r>
              <a:rPr lang="en-IN" sz="1800" b="1" dirty="0"/>
              <a:t> </a:t>
            </a:r>
            <a:r>
              <a:rPr lang="en-IN" sz="1800" dirty="0"/>
              <a:t>used during coitus or </a:t>
            </a:r>
            <a:endParaRPr sz="1800" dirty="0"/>
          </a:p>
          <a:p>
            <a:pPr marL="742950" lvl="1" indent="-285750" algn="just" rtl="0">
              <a:spcBef>
                <a:spcPts val="480"/>
              </a:spcBef>
              <a:spcAft>
                <a:spcPts val="0"/>
              </a:spcAft>
              <a:buClr>
                <a:schemeClr val="lt1"/>
              </a:buClr>
              <a:buSzPct val="100000"/>
              <a:buChar char="–"/>
            </a:pPr>
            <a:r>
              <a:rPr lang="en-IN" sz="1800" b="1" dirty="0">
                <a:solidFill>
                  <a:srgbClr val="FFFF00"/>
                </a:solidFill>
              </a:rPr>
              <a:t>Rape case</a:t>
            </a:r>
            <a:r>
              <a:rPr lang="en-IN" sz="1800" dirty="0"/>
              <a:t>. </a:t>
            </a:r>
            <a:endParaRPr sz="1800" dirty="0"/>
          </a:p>
          <a:p>
            <a:pPr marL="342900" lvl="0" indent="-342900" algn="just" rtl="0">
              <a:spcBef>
                <a:spcPts val="560"/>
              </a:spcBef>
              <a:spcAft>
                <a:spcPts val="0"/>
              </a:spcAft>
              <a:buClr>
                <a:schemeClr val="lt1"/>
              </a:buClr>
              <a:buSzPct val="100000"/>
              <a:buChar char="•"/>
            </a:pPr>
            <a:r>
              <a:rPr lang="en-IN" sz="1800" dirty="0"/>
              <a:t>In certain cases where </a:t>
            </a:r>
            <a:r>
              <a:rPr lang="en-IN" sz="1800" b="1" dirty="0"/>
              <a:t>continuation of the pregnancy </a:t>
            </a:r>
            <a:r>
              <a:rPr lang="en-IN" sz="1800" dirty="0"/>
              <a:t>could be </a:t>
            </a:r>
            <a:r>
              <a:rPr lang="en-IN" sz="1800" b="1" dirty="0"/>
              <a:t>harmful or even </a:t>
            </a:r>
            <a:r>
              <a:rPr lang="en-IN" sz="1800" b="1" dirty="0">
                <a:solidFill>
                  <a:srgbClr val="FFFF00"/>
                </a:solidFill>
              </a:rPr>
              <a:t>fatal either to the mother or to the foetus or both</a:t>
            </a:r>
            <a:r>
              <a:rPr lang="en-IN" sz="1800" dirty="0">
                <a:solidFill>
                  <a:srgbClr val="FFFF00"/>
                </a:solidFill>
              </a:rPr>
              <a:t>.</a:t>
            </a:r>
            <a:endParaRPr sz="1800" dirty="0">
              <a:solidFill>
                <a:srgbClr val="FFFF00"/>
              </a:solidFill>
            </a:endParaRPr>
          </a:p>
          <a:p>
            <a:pPr marL="342900" lvl="0" indent="-165100" algn="just" rtl="0">
              <a:spcBef>
                <a:spcPts val="560"/>
              </a:spcBef>
              <a:spcAft>
                <a:spcPts val="0"/>
              </a:spcAft>
              <a:buClr>
                <a:schemeClr val="lt1"/>
              </a:buClr>
              <a:buSzPct val="100000"/>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 calcmode="lin" valueType="num">
                                      <p:cBhvr additive="base">
                                        <p:cTn id="7" dur="500"/>
                                        <p:tgtEl>
                                          <p:spTgt spid="4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5">
                                            <p:txEl>
                                              <p:pRg st="1" end="1"/>
                                            </p:txEl>
                                          </p:spTgt>
                                        </p:tgtEl>
                                        <p:attrNameLst>
                                          <p:attrName>style.visibility</p:attrName>
                                        </p:attrNameLst>
                                      </p:cBhvr>
                                      <p:to>
                                        <p:strVal val="visible"/>
                                      </p:to>
                                    </p:set>
                                    <p:anim calcmode="lin" valueType="num">
                                      <p:cBhvr additive="base">
                                        <p:cTn id="12" dur="500"/>
                                        <p:tgtEl>
                                          <p:spTgt spid="4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5">
                                            <p:txEl>
                                              <p:pRg st="2" end="2"/>
                                            </p:txEl>
                                          </p:spTgt>
                                        </p:tgtEl>
                                        <p:attrNameLst>
                                          <p:attrName>style.visibility</p:attrName>
                                        </p:attrNameLst>
                                      </p:cBhvr>
                                      <p:to>
                                        <p:strVal val="visible"/>
                                      </p:to>
                                    </p:set>
                                    <p:anim calcmode="lin" valueType="num">
                                      <p:cBhvr additive="base">
                                        <p:cTn id="17" dur="500"/>
                                        <p:tgtEl>
                                          <p:spTgt spid="4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15">
                                            <p:txEl>
                                              <p:pRg st="3" end="3"/>
                                            </p:txEl>
                                          </p:spTgt>
                                        </p:tgtEl>
                                        <p:attrNameLst>
                                          <p:attrName>style.visibility</p:attrName>
                                        </p:attrNameLst>
                                      </p:cBhvr>
                                      <p:to>
                                        <p:strVal val="visible"/>
                                      </p:to>
                                    </p:set>
                                    <p:anim calcmode="lin" valueType="num">
                                      <p:cBhvr additive="base">
                                        <p:cTn id="22" dur="500"/>
                                        <p:tgtEl>
                                          <p:spTgt spid="4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5">
                                            <p:txEl>
                                              <p:pRg st="4" end="4"/>
                                            </p:txEl>
                                          </p:spTgt>
                                        </p:tgtEl>
                                        <p:attrNameLst>
                                          <p:attrName>style.visibility</p:attrName>
                                        </p:attrNameLst>
                                      </p:cBhvr>
                                      <p:to>
                                        <p:strVal val="visible"/>
                                      </p:to>
                                    </p:set>
                                    <p:anim calcmode="lin" valueType="num">
                                      <p:cBhvr additive="base">
                                        <p:cTn id="27" dur="500"/>
                                        <p:tgtEl>
                                          <p:spTgt spid="4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txBox="1">
            <a:spLocks noGrp="1"/>
          </p:cNvSpPr>
          <p:nvPr>
            <p:ph type="title"/>
          </p:nvPr>
        </p:nvSpPr>
        <p:spPr>
          <a:xfrm>
            <a:off x="107504" y="104800"/>
            <a:ext cx="9036496"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000"/>
              <a:buFont typeface="Calibri"/>
              <a:buNone/>
            </a:pPr>
            <a:r>
              <a:rPr lang="en-IN" sz="3000" b="1"/>
              <a:t>Safeness of Medical Termination Of Pregnancy (MTP)</a:t>
            </a:r>
            <a:endParaRPr sz="3000" b="1"/>
          </a:p>
        </p:txBody>
      </p:sp>
      <p:sp>
        <p:nvSpPr>
          <p:cNvPr id="421" name="Google Shape;421;p46"/>
          <p:cNvSpPr txBox="1">
            <a:spLocks noGrp="1"/>
          </p:cNvSpPr>
          <p:nvPr>
            <p:ph type="body" idx="1"/>
          </p:nvPr>
        </p:nvSpPr>
        <p:spPr>
          <a:xfrm>
            <a:off x="457200" y="1129308"/>
            <a:ext cx="8229600" cy="3843644"/>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2400"/>
              <a:buChar char="•"/>
            </a:pPr>
            <a:r>
              <a:rPr lang="en-IN" sz="1800" dirty="0"/>
              <a:t>MTPs are considered relatively </a:t>
            </a:r>
            <a:r>
              <a:rPr lang="en-IN" sz="1800" b="1" dirty="0">
                <a:solidFill>
                  <a:srgbClr val="FFFF00"/>
                </a:solidFill>
              </a:rPr>
              <a:t>safe during the first trimester</a:t>
            </a:r>
            <a:r>
              <a:rPr lang="en-IN" sz="1800" dirty="0"/>
              <a:t>, i.e., up to 12 weeks of pregnancy. </a:t>
            </a:r>
            <a:endParaRPr sz="1800" dirty="0"/>
          </a:p>
          <a:p>
            <a:pPr marL="342900" lvl="0" indent="-342900" algn="just" rtl="0">
              <a:spcBef>
                <a:spcPts val="480"/>
              </a:spcBef>
              <a:spcAft>
                <a:spcPts val="0"/>
              </a:spcAft>
              <a:buClr>
                <a:schemeClr val="lt1"/>
              </a:buClr>
              <a:buSzPts val="2400"/>
              <a:buChar char="•"/>
            </a:pPr>
            <a:r>
              <a:rPr lang="en-IN" sz="1800" b="1" dirty="0">
                <a:solidFill>
                  <a:srgbClr val="FFFF00"/>
                </a:solidFill>
              </a:rPr>
              <a:t>Second trimester abortions </a:t>
            </a:r>
            <a:r>
              <a:rPr lang="en-IN" sz="1800" dirty="0"/>
              <a:t>are </a:t>
            </a:r>
            <a:r>
              <a:rPr lang="en-IN" sz="1800" b="1" dirty="0"/>
              <a:t>much more riskier</a:t>
            </a:r>
            <a:r>
              <a:rPr lang="en-IN" sz="1800" dirty="0"/>
              <a:t>.</a:t>
            </a:r>
            <a:endParaRPr sz="1800" dirty="0"/>
          </a:p>
          <a:p>
            <a:pPr marL="342900" lvl="0" indent="-342900" algn="just" rtl="0">
              <a:spcBef>
                <a:spcPts val="560"/>
              </a:spcBef>
              <a:spcAft>
                <a:spcPts val="0"/>
              </a:spcAft>
              <a:buClr>
                <a:schemeClr val="lt1"/>
              </a:buClr>
              <a:buSzPts val="2800"/>
              <a:buNone/>
            </a:pPr>
            <a:r>
              <a:rPr lang="en-IN" sz="1800" b="1" dirty="0">
                <a:solidFill>
                  <a:srgbClr val="FFFF00"/>
                </a:solidFill>
              </a:rPr>
              <a:t>Unhealthy, disturbing and dangerous  trends;</a:t>
            </a:r>
            <a:endParaRPr sz="1800" dirty="0">
              <a:solidFill>
                <a:srgbClr val="FFFF00"/>
              </a:solidFill>
            </a:endParaRPr>
          </a:p>
          <a:p>
            <a:pPr marL="742950" lvl="1" indent="-285750" algn="just" rtl="0">
              <a:spcBef>
                <a:spcPts val="400"/>
              </a:spcBef>
              <a:spcAft>
                <a:spcPts val="0"/>
              </a:spcAft>
              <a:buClr>
                <a:schemeClr val="lt1"/>
              </a:buClr>
              <a:buSzPts val="2000"/>
              <a:buNone/>
            </a:pPr>
            <a:r>
              <a:rPr lang="en-IN" sz="1800" dirty="0"/>
              <a:t>☞ Unsafe and fatal </a:t>
            </a:r>
            <a:r>
              <a:rPr lang="en-IN" sz="1800" b="1" dirty="0">
                <a:solidFill>
                  <a:srgbClr val="FFFF00"/>
                </a:solidFill>
              </a:rPr>
              <a:t>MTPs performed illegally </a:t>
            </a:r>
            <a:r>
              <a:rPr lang="en-IN" sz="1800" dirty="0">
                <a:solidFill>
                  <a:srgbClr val="FFFF00"/>
                </a:solidFill>
              </a:rPr>
              <a:t>by </a:t>
            </a:r>
            <a:r>
              <a:rPr lang="en-IN" sz="1800" b="1" dirty="0">
                <a:solidFill>
                  <a:srgbClr val="FFFF00"/>
                </a:solidFill>
              </a:rPr>
              <a:t>unqualified quacks</a:t>
            </a:r>
            <a:r>
              <a:rPr lang="en-IN" sz="1800" dirty="0">
                <a:solidFill>
                  <a:srgbClr val="FFFF00"/>
                </a:solidFill>
              </a:rPr>
              <a:t>. </a:t>
            </a:r>
          </a:p>
          <a:p>
            <a:pPr marL="742950" lvl="1" indent="-285750" algn="just">
              <a:spcBef>
                <a:spcPts val="400"/>
              </a:spcBef>
              <a:buSzPts val="2000"/>
              <a:buNone/>
            </a:pPr>
            <a:r>
              <a:rPr lang="en-IN" sz="1800" dirty="0"/>
              <a:t>☞</a:t>
            </a:r>
            <a:r>
              <a:rPr lang="en-IN" sz="1800" b="1" dirty="0"/>
              <a:t>MTP of </a:t>
            </a:r>
            <a:r>
              <a:rPr lang="en-IN" sz="1800" b="1" dirty="0">
                <a:solidFill>
                  <a:srgbClr val="FFFF00"/>
                </a:solidFill>
              </a:rPr>
              <a:t>female foetus after determining sex of the unborn child by amniocentesis</a:t>
            </a:r>
            <a:r>
              <a:rPr lang="en-IN" sz="1800" b="1" dirty="0"/>
              <a:t> </a:t>
            </a:r>
            <a:r>
              <a:rPr lang="en-IN" sz="1800" i="1" dirty="0"/>
              <a:t>-a totally an illegal procedure.</a:t>
            </a:r>
            <a:endParaRPr sz="1800" i="1" dirty="0"/>
          </a:p>
          <a:p>
            <a:pPr marL="342900" lvl="0" indent="-342900" algn="just" rtl="0">
              <a:spcBef>
                <a:spcPts val="480"/>
              </a:spcBef>
              <a:spcAft>
                <a:spcPts val="0"/>
              </a:spcAft>
              <a:buClr>
                <a:schemeClr val="lt1"/>
              </a:buClr>
              <a:buSzPts val="2400"/>
              <a:buChar char="•"/>
            </a:pPr>
            <a:r>
              <a:rPr lang="en-IN" sz="1800" b="1" dirty="0"/>
              <a:t>These practices should be avoided </a:t>
            </a:r>
            <a:r>
              <a:rPr lang="en-IN" sz="1800" dirty="0"/>
              <a:t>because these </a:t>
            </a:r>
            <a:r>
              <a:rPr lang="en-IN" sz="1800" b="1" dirty="0"/>
              <a:t>are </a:t>
            </a:r>
            <a:r>
              <a:rPr lang="en-IN" sz="1800" b="1" dirty="0">
                <a:solidFill>
                  <a:srgbClr val="FFFF00"/>
                </a:solidFill>
              </a:rPr>
              <a:t>dangerous both for the young mother and the foetus.</a:t>
            </a:r>
            <a:r>
              <a:rPr lang="en-IN" sz="1800" dirty="0">
                <a:solidFill>
                  <a:srgbClr val="FFFF00"/>
                </a:solidFill>
              </a:rPr>
              <a:t> </a:t>
            </a:r>
            <a:endParaRPr sz="1800" dirty="0">
              <a:solidFill>
                <a:srgbClr val="FFFF00"/>
              </a:solidFill>
            </a:endParaRPr>
          </a:p>
          <a:p>
            <a:pPr marL="742950" lvl="1" indent="-285750" algn="just" rtl="0">
              <a:spcBef>
                <a:spcPts val="400"/>
              </a:spcBef>
              <a:spcAft>
                <a:spcPts val="0"/>
              </a:spcAft>
              <a:buClr>
                <a:schemeClr val="lt1"/>
              </a:buClr>
              <a:buSzPts val="2000"/>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 calcmode="lin" valueType="num">
                                      <p:cBhvr additive="base">
                                        <p:cTn id="7" dur="500"/>
                                        <p:tgtEl>
                                          <p:spTgt spid="4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1">
                                            <p:txEl>
                                              <p:pRg st="1" end="1"/>
                                            </p:txEl>
                                          </p:spTgt>
                                        </p:tgtEl>
                                        <p:attrNameLst>
                                          <p:attrName>style.visibility</p:attrName>
                                        </p:attrNameLst>
                                      </p:cBhvr>
                                      <p:to>
                                        <p:strVal val="visible"/>
                                      </p:to>
                                    </p:set>
                                    <p:anim calcmode="lin" valueType="num">
                                      <p:cBhvr additive="base">
                                        <p:cTn id="12" dur="500"/>
                                        <p:tgtEl>
                                          <p:spTgt spid="4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1">
                                            <p:txEl>
                                              <p:pRg st="2" end="2"/>
                                            </p:txEl>
                                          </p:spTgt>
                                        </p:tgtEl>
                                        <p:attrNameLst>
                                          <p:attrName>style.visibility</p:attrName>
                                        </p:attrNameLst>
                                      </p:cBhvr>
                                      <p:to>
                                        <p:strVal val="visible"/>
                                      </p:to>
                                    </p:set>
                                    <p:anim calcmode="lin" valueType="num">
                                      <p:cBhvr additive="base">
                                        <p:cTn id="17" dur="500"/>
                                        <p:tgtEl>
                                          <p:spTgt spid="4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21">
                                            <p:txEl>
                                              <p:pRg st="3" end="3"/>
                                            </p:txEl>
                                          </p:spTgt>
                                        </p:tgtEl>
                                        <p:attrNameLst>
                                          <p:attrName>style.visibility</p:attrName>
                                        </p:attrNameLst>
                                      </p:cBhvr>
                                      <p:to>
                                        <p:strVal val="visible"/>
                                      </p:to>
                                    </p:set>
                                    <p:anim calcmode="lin" valueType="num">
                                      <p:cBhvr additive="base">
                                        <p:cTn id="22" dur="500"/>
                                        <p:tgtEl>
                                          <p:spTgt spid="4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21">
                                            <p:txEl>
                                              <p:pRg st="4" end="4"/>
                                            </p:txEl>
                                          </p:spTgt>
                                        </p:tgtEl>
                                        <p:attrNameLst>
                                          <p:attrName>style.visibility</p:attrName>
                                        </p:attrNameLst>
                                      </p:cBhvr>
                                      <p:to>
                                        <p:strVal val="visible"/>
                                      </p:to>
                                    </p:set>
                                    <p:anim calcmode="lin" valueType="num">
                                      <p:cBhvr additive="base">
                                        <p:cTn id="27" dur="500"/>
                                        <p:tgtEl>
                                          <p:spTgt spid="42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1">
                                            <p:txEl>
                                              <p:pRg st="5" end="5"/>
                                            </p:txEl>
                                          </p:spTgt>
                                        </p:tgtEl>
                                        <p:attrNameLst>
                                          <p:attrName>style.visibility</p:attrName>
                                        </p:attrNameLst>
                                      </p:cBhvr>
                                      <p:to>
                                        <p:strVal val="visible"/>
                                      </p:to>
                                    </p:set>
                                    <p:anim calcmode="lin" valueType="num">
                                      <p:cBhvr additive="base">
                                        <p:cTn id="32" dur="500"/>
                                        <p:tgtEl>
                                          <p:spTgt spid="42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title"/>
          </p:nvPr>
        </p:nvSpPr>
        <p:spPr>
          <a:xfrm>
            <a:off x="0" y="176808"/>
            <a:ext cx="9144000" cy="952500"/>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lt1"/>
              </a:buClr>
              <a:buSzPts val="3200"/>
              <a:buFont typeface="Calibri"/>
              <a:buNone/>
            </a:pPr>
            <a:r>
              <a:rPr lang="en-IN" sz="3200"/>
              <a:t> Solution for avoiding unhealthy disturbing and dangerous  MTP could be;</a:t>
            </a:r>
            <a:endParaRPr sz="3200"/>
          </a:p>
        </p:txBody>
      </p:sp>
      <p:sp>
        <p:nvSpPr>
          <p:cNvPr id="427" name="Google Shape;427;p47"/>
          <p:cNvSpPr txBox="1">
            <a:spLocks noGrp="1"/>
          </p:cNvSpPr>
          <p:nvPr>
            <p:ph type="body" idx="1"/>
          </p:nvPr>
        </p:nvSpPr>
        <p:spPr>
          <a:xfrm>
            <a:off x="457200" y="1345332"/>
            <a:ext cx="8229600" cy="362762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ct val="95000"/>
              <a:buFont typeface="Calibri"/>
              <a:buAutoNum type="arabicPeriod"/>
            </a:pPr>
            <a:r>
              <a:rPr lang="en-IN" sz="2400" dirty="0"/>
              <a:t>Providing </a:t>
            </a:r>
            <a:r>
              <a:rPr lang="en-IN" sz="2400" b="1" dirty="0">
                <a:solidFill>
                  <a:srgbClr val="FFFF00"/>
                </a:solidFill>
              </a:rPr>
              <a:t>effective counselling</a:t>
            </a:r>
            <a:r>
              <a:rPr lang="en-IN" sz="2400" dirty="0">
                <a:solidFill>
                  <a:srgbClr val="FFFF00"/>
                </a:solidFill>
              </a:rPr>
              <a:t> </a:t>
            </a:r>
            <a:r>
              <a:rPr lang="en-IN" sz="2400" dirty="0"/>
              <a:t>on </a:t>
            </a:r>
            <a:endParaRPr sz="2800" dirty="0"/>
          </a:p>
          <a:p>
            <a:pPr marL="800100" lvl="1" algn="just" rtl="0">
              <a:spcBef>
                <a:spcPts val="480"/>
              </a:spcBef>
              <a:spcAft>
                <a:spcPts val="0"/>
              </a:spcAft>
              <a:buClr>
                <a:schemeClr val="lt1"/>
              </a:buClr>
              <a:buSzPct val="95000"/>
              <a:buFont typeface="Wingdings" pitchFamily="2" charset="2"/>
              <a:buChar char="ü"/>
            </a:pPr>
            <a:r>
              <a:rPr lang="en-IN" sz="2000" dirty="0"/>
              <a:t>the </a:t>
            </a:r>
            <a:r>
              <a:rPr lang="en-IN" sz="2000" b="1" dirty="0"/>
              <a:t>need to avoid unprotected coitus </a:t>
            </a:r>
            <a:endParaRPr sz="2000" dirty="0"/>
          </a:p>
          <a:p>
            <a:pPr marL="800100" lvl="1" algn="just" rtl="0">
              <a:spcBef>
                <a:spcPts val="480"/>
              </a:spcBef>
              <a:spcAft>
                <a:spcPts val="0"/>
              </a:spcAft>
              <a:buClr>
                <a:schemeClr val="lt1"/>
              </a:buClr>
              <a:buSzPct val="95000"/>
              <a:buFont typeface="Wingdings" pitchFamily="2" charset="2"/>
              <a:buChar char="ü"/>
            </a:pPr>
            <a:r>
              <a:rPr lang="en-IN" sz="2000" b="1" dirty="0"/>
              <a:t>the risk factors involved in illegal abortions</a:t>
            </a:r>
            <a:r>
              <a:rPr lang="en-IN" sz="2000" dirty="0"/>
              <a:t> </a:t>
            </a:r>
            <a:endParaRPr sz="2400" dirty="0"/>
          </a:p>
          <a:p>
            <a:pPr marL="342900" lvl="0" indent="-342900" algn="just" rtl="0">
              <a:spcBef>
                <a:spcPts val="560"/>
              </a:spcBef>
              <a:spcAft>
                <a:spcPts val="0"/>
              </a:spcAft>
              <a:buClr>
                <a:schemeClr val="lt1"/>
              </a:buClr>
              <a:buSzPct val="95000"/>
              <a:buFont typeface="Calibri"/>
              <a:buAutoNum type="arabicPeriod"/>
            </a:pPr>
            <a:r>
              <a:rPr lang="en-IN" sz="2400" dirty="0"/>
              <a:t>Providing more </a:t>
            </a:r>
            <a:r>
              <a:rPr lang="en-IN" sz="2400" b="1" dirty="0">
                <a:solidFill>
                  <a:srgbClr val="FFFF00"/>
                </a:solidFill>
              </a:rPr>
              <a:t>health care facilities </a:t>
            </a:r>
            <a:endParaRPr sz="2800" dirty="0"/>
          </a:p>
          <a:p>
            <a:pPr marL="742950" lvl="1" indent="-285750" algn="just" rtl="0">
              <a:spcBef>
                <a:spcPts val="480"/>
              </a:spcBef>
              <a:spcAft>
                <a:spcPts val="0"/>
              </a:spcAft>
              <a:buClr>
                <a:schemeClr val="lt1"/>
              </a:buClr>
              <a:buSzPct val="95000"/>
              <a:buNone/>
            </a:pP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anim calcmode="lin" valueType="num">
                                      <p:cBhvr additive="base">
                                        <p:cTn id="7" dur="500"/>
                                        <p:tgtEl>
                                          <p:spTgt spid="4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7">
                                            <p:txEl>
                                              <p:pRg st="1" end="1"/>
                                            </p:txEl>
                                          </p:spTgt>
                                        </p:tgtEl>
                                        <p:attrNameLst>
                                          <p:attrName>style.visibility</p:attrName>
                                        </p:attrNameLst>
                                      </p:cBhvr>
                                      <p:to>
                                        <p:strVal val="visible"/>
                                      </p:to>
                                    </p:set>
                                    <p:anim calcmode="lin" valueType="num">
                                      <p:cBhvr additive="base">
                                        <p:cTn id="12" dur="500"/>
                                        <p:tgtEl>
                                          <p:spTgt spid="4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7">
                                            <p:txEl>
                                              <p:pRg st="2" end="2"/>
                                            </p:txEl>
                                          </p:spTgt>
                                        </p:tgtEl>
                                        <p:attrNameLst>
                                          <p:attrName>style.visibility</p:attrName>
                                        </p:attrNameLst>
                                      </p:cBhvr>
                                      <p:to>
                                        <p:strVal val="visible"/>
                                      </p:to>
                                    </p:set>
                                    <p:anim calcmode="lin" valueType="num">
                                      <p:cBhvr additive="base">
                                        <p:cTn id="17" dur="500"/>
                                        <p:tgtEl>
                                          <p:spTgt spid="4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27">
                                            <p:txEl>
                                              <p:pRg st="3" end="3"/>
                                            </p:txEl>
                                          </p:spTgt>
                                        </p:tgtEl>
                                        <p:attrNameLst>
                                          <p:attrName>style.visibility</p:attrName>
                                        </p:attrNameLst>
                                      </p:cBhvr>
                                      <p:to>
                                        <p:strVal val="visible"/>
                                      </p:to>
                                    </p:set>
                                    <p:anim calcmode="lin" valueType="num">
                                      <p:cBhvr additive="base">
                                        <p:cTn id="22" dur="500"/>
                                        <p:tgtEl>
                                          <p:spTgt spid="42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27">
                                            <p:txEl>
                                              <p:pRg st="4" end="4"/>
                                            </p:txEl>
                                          </p:spTgt>
                                        </p:tgtEl>
                                        <p:attrNameLst>
                                          <p:attrName>style.visibility</p:attrName>
                                        </p:attrNameLst>
                                      </p:cBhvr>
                                      <p:to>
                                        <p:strVal val="visible"/>
                                      </p:to>
                                    </p:set>
                                    <p:anim calcmode="lin" valueType="num">
                                      <p:cBhvr additive="base">
                                        <p:cTn id="27" dur="500"/>
                                        <p:tgtEl>
                                          <p:spTgt spid="4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56" descr="http://infertility-counselling.co.uk/wp-content/uploads/2015/03/bigstock-Distressed-couple-finding-out-35806196-2244x1496.jpg"/>
          <p:cNvPicPr preferRelativeResize="0"/>
          <p:nvPr/>
        </p:nvPicPr>
        <p:blipFill rotWithShape="1">
          <a:blip r:embed="rId3">
            <a:alphaModFix/>
          </a:blip>
          <a:srcRect/>
          <a:stretch/>
        </p:blipFill>
        <p:spPr>
          <a:xfrm>
            <a:off x="-36512" y="0"/>
            <a:ext cx="6480720" cy="4320481"/>
          </a:xfrm>
          <a:prstGeom prst="rect">
            <a:avLst/>
          </a:prstGeom>
          <a:noFill/>
          <a:ln>
            <a:noFill/>
          </a:ln>
        </p:spPr>
      </p:pic>
      <p:sp>
        <p:nvSpPr>
          <p:cNvPr id="491" name="Google Shape;491;p56"/>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200"/>
              <a:buNone/>
            </a:pPr>
            <a:endParaRPr/>
          </a:p>
        </p:txBody>
      </p:sp>
      <p:pic>
        <p:nvPicPr>
          <p:cNvPr id="492" name="Google Shape;492;p56" descr="http://portugalresident.com/sites/default/files/styles/node-detail/public/field/image/Infertility.jpg?itok=1adm_Hfb"/>
          <p:cNvPicPr preferRelativeResize="0"/>
          <p:nvPr/>
        </p:nvPicPr>
        <p:blipFill rotWithShape="1">
          <a:blip r:embed="rId4">
            <a:alphaModFix/>
          </a:blip>
          <a:srcRect/>
          <a:stretch/>
        </p:blipFill>
        <p:spPr>
          <a:xfrm>
            <a:off x="4932040" y="2857500"/>
            <a:ext cx="4211960" cy="2846349"/>
          </a:xfrm>
          <a:prstGeom prst="rect">
            <a:avLst/>
          </a:prstGeom>
          <a:noFill/>
          <a:ln>
            <a:noFill/>
          </a:ln>
        </p:spPr>
      </p:pic>
      <p:pic>
        <p:nvPicPr>
          <p:cNvPr id="493" name="Google Shape;493;p56" descr="The Link Between Endometriosis And Infertility"/>
          <p:cNvPicPr preferRelativeResize="0"/>
          <p:nvPr/>
        </p:nvPicPr>
        <p:blipFill rotWithShape="1">
          <a:blip r:embed="rId5">
            <a:alphaModFix/>
          </a:blip>
          <a:srcRect l="19319" r="12642"/>
          <a:stretch/>
        </p:blipFill>
        <p:spPr>
          <a:xfrm>
            <a:off x="6228184" y="127245"/>
            <a:ext cx="2868801" cy="3162303"/>
          </a:xfrm>
          <a:prstGeom prst="ellipse">
            <a:avLst/>
          </a:prstGeom>
          <a:noFill/>
          <a:ln w="190500" cap="rnd" cmpd="sng">
            <a:solidFill>
              <a:srgbClr val="C8C6BD"/>
            </a:solidFill>
            <a:prstDash val="solid"/>
            <a:round/>
            <a:headEnd type="none" w="sm" len="sm"/>
            <a:tailEnd type="none" w="sm" len="sm"/>
          </a:ln>
          <a:effectLst>
            <a:outerShdw blurRad="127000" algn="bl" rotWithShape="0">
              <a:srgbClr val="000000"/>
            </a:outerShdw>
          </a:effectLst>
        </p:spPr>
      </p:pic>
      <p:pic>
        <p:nvPicPr>
          <p:cNvPr id="494" name="Google Shape;494;p56" descr="http://www.jinepol-ivf.com/ivf_in_turkey/male_infertility.jpg"/>
          <p:cNvPicPr preferRelativeResize="0"/>
          <p:nvPr/>
        </p:nvPicPr>
        <p:blipFill rotWithShape="1">
          <a:blip r:embed="rId6">
            <a:alphaModFix/>
          </a:blip>
          <a:srcRect/>
          <a:stretch/>
        </p:blipFill>
        <p:spPr>
          <a:xfrm>
            <a:off x="-36512" y="2824047"/>
            <a:ext cx="5346702" cy="2880320"/>
          </a:xfrm>
          <a:prstGeom prst="rect">
            <a:avLst/>
          </a:prstGeom>
          <a:noFill/>
          <a:ln>
            <a:noFill/>
          </a:ln>
        </p:spPr>
      </p:pic>
      <p:sp>
        <p:nvSpPr>
          <p:cNvPr id="495" name="Google Shape;495;p56"/>
          <p:cNvSpPr txBox="1"/>
          <p:nvPr/>
        </p:nvSpPr>
        <p:spPr>
          <a:xfrm>
            <a:off x="-457200" y="2751501"/>
            <a:ext cx="8229600" cy="952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5B1FF"/>
              </a:buClr>
              <a:buSzPts val="8800"/>
              <a:buFont typeface="Calibri"/>
              <a:buNone/>
            </a:pPr>
            <a:r>
              <a:rPr lang="en-IN" sz="8800" b="1" i="0" u="none" strike="noStrike" dirty="0">
                <a:solidFill>
                  <a:srgbClr val="00B0F0"/>
                </a:solidFill>
                <a:latin typeface="Calibri"/>
                <a:ea typeface="Calibri"/>
                <a:cs typeface="Calibri"/>
                <a:sym typeface="Calibri"/>
              </a:rPr>
              <a:t>Infertility</a:t>
            </a:r>
            <a:endParaRPr sz="8800" b="1" i="0" u="none" strike="noStrik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txBox="1">
            <a:spLocks noGrp="1"/>
          </p:cNvSpPr>
          <p:nvPr>
            <p:ph type="title"/>
          </p:nvPr>
        </p:nvSpPr>
        <p:spPr>
          <a:xfrm>
            <a:off x="0" y="237063"/>
            <a:ext cx="9144000" cy="323409"/>
          </a:xfrm>
          <a:prstGeom prst="rect">
            <a:avLst/>
          </a:prstGeom>
          <a:noFill/>
          <a:ln>
            <a:noFill/>
          </a:ln>
        </p:spPr>
        <p:txBody>
          <a:bodyPr spcFirstLastPara="1" wrap="square" lIns="91425" tIns="45700" rIns="91425" bIns="45700" anchor="ctr" anchorCtr="0">
            <a:normAutofit fontScale="90000"/>
          </a:bodyPr>
          <a:lstStyle/>
          <a:p>
            <a:pPr lvl="0">
              <a:buSzPts val="3959"/>
            </a:pPr>
            <a:r>
              <a:rPr lang="en-IN" sz="2000" b="1" dirty="0"/>
              <a:t>Infertility (</a:t>
            </a:r>
            <a:r>
              <a:rPr lang="en-IN" sz="2000" b="1" dirty="0">
                <a:solidFill>
                  <a:srgbClr val="FFFF00"/>
                </a:solidFill>
              </a:rPr>
              <a:t>Inability to reproduce children</a:t>
            </a:r>
            <a:r>
              <a:rPr lang="en-IN" sz="2000" b="1" dirty="0"/>
              <a:t>)</a:t>
            </a:r>
            <a:endParaRPr sz="2000" dirty="0">
              <a:solidFill>
                <a:srgbClr val="FFFF00"/>
              </a:solidFill>
            </a:endParaRPr>
          </a:p>
        </p:txBody>
      </p:sp>
      <p:sp>
        <p:nvSpPr>
          <p:cNvPr id="501" name="Google Shape;501;p57"/>
          <p:cNvSpPr txBox="1">
            <a:spLocks noGrp="1"/>
          </p:cNvSpPr>
          <p:nvPr>
            <p:ph type="body" idx="1"/>
          </p:nvPr>
        </p:nvSpPr>
        <p:spPr>
          <a:xfrm>
            <a:off x="0" y="508416"/>
            <a:ext cx="9144000" cy="393940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2000"/>
              <a:buChar char="•"/>
            </a:pPr>
            <a:r>
              <a:rPr lang="en-IN" sz="1800" dirty="0"/>
              <a:t>A </a:t>
            </a:r>
            <a:r>
              <a:rPr lang="en-IN" sz="1800" b="1" dirty="0"/>
              <a:t>large number of couples </a:t>
            </a:r>
            <a:r>
              <a:rPr lang="en-IN" sz="1800" dirty="0"/>
              <a:t>all over the </a:t>
            </a:r>
            <a:r>
              <a:rPr lang="en-IN" sz="1800" b="1" dirty="0"/>
              <a:t>world</a:t>
            </a:r>
            <a:r>
              <a:rPr lang="en-IN" sz="1800" dirty="0"/>
              <a:t> </a:t>
            </a:r>
            <a:r>
              <a:rPr lang="en-IN" sz="1800" b="1" dirty="0"/>
              <a:t>including India </a:t>
            </a:r>
            <a:r>
              <a:rPr lang="en-IN" sz="1800" dirty="0"/>
              <a:t>are </a:t>
            </a:r>
            <a:r>
              <a:rPr lang="en-IN" sz="1800" b="1" dirty="0"/>
              <a:t>infertile</a:t>
            </a:r>
            <a:r>
              <a:rPr lang="en-IN" sz="1800" dirty="0"/>
              <a:t>, i.e., they are </a:t>
            </a:r>
            <a:r>
              <a:rPr lang="en-IN" sz="1800" b="1" dirty="0">
                <a:solidFill>
                  <a:srgbClr val="FFFF00"/>
                </a:solidFill>
              </a:rPr>
              <a:t>unable to produce children</a:t>
            </a:r>
            <a:r>
              <a:rPr lang="en-IN" sz="1800" b="1" dirty="0"/>
              <a:t> in spite of unprotected sexual co-habitation</a:t>
            </a:r>
            <a:r>
              <a:rPr lang="en-IN" sz="1800" dirty="0"/>
              <a:t>.</a:t>
            </a:r>
            <a:endParaRPr sz="1800" dirty="0"/>
          </a:p>
          <a:p>
            <a:pPr marL="342900" lvl="0" indent="-342900" algn="just" rtl="0">
              <a:spcBef>
                <a:spcPts val="400"/>
              </a:spcBef>
              <a:spcAft>
                <a:spcPts val="0"/>
              </a:spcAft>
              <a:buClr>
                <a:schemeClr val="lt1"/>
              </a:buClr>
              <a:buSzPts val="2000"/>
              <a:buNone/>
            </a:pPr>
            <a:endParaRPr sz="1800" dirty="0"/>
          </a:p>
          <a:p>
            <a:pPr marL="342900" lvl="0" indent="-342900" algn="just" rtl="0">
              <a:spcBef>
                <a:spcPts val="480"/>
              </a:spcBef>
              <a:spcAft>
                <a:spcPts val="0"/>
              </a:spcAft>
              <a:buClr>
                <a:srgbClr val="FFFF00"/>
              </a:buClr>
              <a:buSzPts val="2400"/>
              <a:buNone/>
            </a:pPr>
            <a:r>
              <a:rPr lang="en-IN" sz="1800" b="1" dirty="0">
                <a:solidFill>
                  <a:srgbClr val="FFFF00"/>
                </a:solidFill>
              </a:rPr>
              <a:t>What do you think are the reasons for infertility? </a:t>
            </a:r>
            <a:endParaRPr sz="1800" dirty="0"/>
          </a:p>
          <a:p>
            <a:pPr marL="342900" lvl="0" indent="-342900" algn="just" rtl="0">
              <a:spcBef>
                <a:spcPts val="400"/>
              </a:spcBef>
              <a:spcAft>
                <a:spcPts val="0"/>
              </a:spcAft>
              <a:buClr>
                <a:schemeClr val="lt1"/>
              </a:buClr>
              <a:buSzPts val="2000"/>
              <a:buNone/>
            </a:pPr>
            <a:r>
              <a:rPr lang="en-IN" sz="1800" dirty="0"/>
              <a:t>Answer: The </a:t>
            </a:r>
            <a:r>
              <a:rPr lang="en-IN" sz="1800" b="1" dirty="0"/>
              <a:t>reasons for infertility </a:t>
            </a:r>
            <a:r>
              <a:rPr lang="en-IN" sz="1800" dirty="0"/>
              <a:t>could be;</a:t>
            </a:r>
            <a:endParaRPr sz="1800" dirty="0"/>
          </a:p>
          <a:p>
            <a:pPr marL="800100" lvl="1" algn="just" rtl="0">
              <a:spcBef>
                <a:spcPts val="400"/>
              </a:spcBef>
              <a:spcAft>
                <a:spcPts val="0"/>
              </a:spcAft>
              <a:buClr>
                <a:schemeClr val="lt1"/>
              </a:buClr>
              <a:buSzPts val="2000"/>
              <a:buFont typeface="Wingdings" pitchFamily="2" charset="2"/>
              <a:buChar char="ü"/>
            </a:pPr>
            <a:r>
              <a:rPr lang="en-IN" sz="1800" b="1" dirty="0">
                <a:solidFill>
                  <a:srgbClr val="FFFF00"/>
                </a:solidFill>
              </a:rPr>
              <a:t>Congenital</a:t>
            </a:r>
            <a:r>
              <a:rPr lang="en-IN" sz="1800" b="1" dirty="0"/>
              <a:t> </a:t>
            </a:r>
            <a:r>
              <a:rPr lang="en-IN" sz="1800" dirty="0"/>
              <a:t>(</a:t>
            </a:r>
            <a:r>
              <a:rPr lang="en-IN" sz="1800" i="1" dirty="0"/>
              <a:t>Birth defect </a:t>
            </a:r>
            <a:r>
              <a:rPr lang="en-IN" sz="1800" i="1"/>
              <a:t>or anomaly present </a:t>
            </a:r>
            <a:r>
              <a:rPr lang="en-IN" sz="1800" i="1" dirty="0"/>
              <a:t>at birth but not necessarily hereditary; acquired during foetal development</a:t>
            </a:r>
            <a:r>
              <a:rPr lang="en-IN" sz="1800" dirty="0"/>
              <a:t>), </a:t>
            </a:r>
            <a:endParaRPr sz="1800" dirty="0"/>
          </a:p>
          <a:p>
            <a:pPr marL="800100" lvl="1" algn="just" rtl="0">
              <a:spcBef>
                <a:spcPts val="400"/>
              </a:spcBef>
              <a:spcAft>
                <a:spcPts val="0"/>
              </a:spcAft>
              <a:buClr>
                <a:schemeClr val="lt1"/>
              </a:buClr>
              <a:buSzPts val="2000"/>
              <a:buFont typeface="Wingdings" pitchFamily="2" charset="2"/>
              <a:buChar char="ü"/>
            </a:pPr>
            <a:r>
              <a:rPr lang="en-IN" sz="1800" b="1" dirty="0">
                <a:solidFill>
                  <a:srgbClr val="FFFF00"/>
                </a:solidFill>
              </a:rPr>
              <a:t>Diseases, </a:t>
            </a:r>
            <a:endParaRPr sz="1800" dirty="0">
              <a:solidFill>
                <a:srgbClr val="FFFF00"/>
              </a:solidFill>
            </a:endParaRPr>
          </a:p>
          <a:p>
            <a:pPr marL="800100" lvl="1" algn="just" rtl="0">
              <a:spcBef>
                <a:spcPts val="400"/>
              </a:spcBef>
              <a:spcAft>
                <a:spcPts val="0"/>
              </a:spcAft>
              <a:buClr>
                <a:schemeClr val="lt1"/>
              </a:buClr>
              <a:buSzPts val="2000"/>
              <a:buFont typeface="Wingdings" pitchFamily="2" charset="2"/>
              <a:buChar char="ü"/>
            </a:pPr>
            <a:r>
              <a:rPr lang="en-IN" sz="1800" b="1" dirty="0">
                <a:solidFill>
                  <a:srgbClr val="FFFF00"/>
                </a:solidFill>
              </a:rPr>
              <a:t>Drugs, </a:t>
            </a:r>
            <a:endParaRPr sz="1800" dirty="0">
              <a:solidFill>
                <a:srgbClr val="FFFF00"/>
              </a:solidFill>
            </a:endParaRPr>
          </a:p>
          <a:p>
            <a:pPr marL="800100" lvl="1" algn="just">
              <a:spcBef>
                <a:spcPts val="400"/>
              </a:spcBef>
              <a:buSzPts val="2000"/>
              <a:buFont typeface="Wingdings" pitchFamily="2" charset="2"/>
              <a:buChar char="ü"/>
            </a:pPr>
            <a:r>
              <a:rPr lang="en-IN" sz="1800" b="1" dirty="0">
                <a:solidFill>
                  <a:srgbClr val="FFFF00"/>
                </a:solidFill>
              </a:rPr>
              <a:t>Physical,  </a:t>
            </a:r>
            <a:endParaRPr lang="en-IN" sz="1800" dirty="0">
              <a:solidFill>
                <a:srgbClr val="FFFF00"/>
              </a:solidFill>
            </a:endParaRPr>
          </a:p>
          <a:p>
            <a:pPr marL="800100" lvl="1" algn="just" rtl="0">
              <a:spcBef>
                <a:spcPts val="400"/>
              </a:spcBef>
              <a:spcAft>
                <a:spcPts val="0"/>
              </a:spcAft>
              <a:buClr>
                <a:schemeClr val="lt1"/>
              </a:buClr>
              <a:buSzPts val="2000"/>
              <a:buFont typeface="Wingdings" pitchFamily="2" charset="2"/>
              <a:buChar char="ü"/>
            </a:pPr>
            <a:r>
              <a:rPr lang="en-IN" sz="1800" b="1" dirty="0">
                <a:solidFill>
                  <a:srgbClr val="FFFF00"/>
                </a:solidFill>
              </a:rPr>
              <a:t>Immunological</a:t>
            </a:r>
          </a:p>
          <a:p>
            <a:pPr marL="800100" lvl="1" algn="just" rtl="0">
              <a:spcBef>
                <a:spcPts val="400"/>
              </a:spcBef>
              <a:spcAft>
                <a:spcPts val="0"/>
              </a:spcAft>
              <a:buClr>
                <a:schemeClr val="lt1"/>
              </a:buClr>
              <a:buSzPts val="2000"/>
              <a:buFont typeface="Wingdings" pitchFamily="2" charset="2"/>
              <a:buChar char="ü"/>
            </a:pPr>
            <a:r>
              <a:rPr lang="en-IN" sz="1800" b="1" dirty="0">
                <a:solidFill>
                  <a:srgbClr val="FFFF00"/>
                </a:solidFill>
              </a:rPr>
              <a:t>Psychological.</a:t>
            </a:r>
            <a:endParaRPr sz="18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
                                            <p:txEl>
                                              <p:pRg st="0" end="0"/>
                                            </p:txEl>
                                          </p:spTgt>
                                        </p:tgtEl>
                                        <p:attrNameLst>
                                          <p:attrName>style.visibility</p:attrName>
                                        </p:attrNameLst>
                                      </p:cBhvr>
                                      <p:to>
                                        <p:strVal val="visible"/>
                                      </p:to>
                                    </p:set>
                                    <p:anim calcmode="lin" valueType="num">
                                      <p:cBhvr additive="base">
                                        <p:cTn id="7" dur="500"/>
                                        <p:tgtEl>
                                          <p:spTgt spid="5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1">
                                            <p:txEl>
                                              <p:pRg st="2" end="2"/>
                                            </p:txEl>
                                          </p:spTgt>
                                        </p:tgtEl>
                                        <p:attrNameLst>
                                          <p:attrName>style.visibility</p:attrName>
                                        </p:attrNameLst>
                                      </p:cBhvr>
                                      <p:to>
                                        <p:strVal val="visible"/>
                                      </p:to>
                                    </p:set>
                                    <p:anim calcmode="lin" valueType="num">
                                      <p:cBhvr additive="base">
                                        <p:cTn id="12" dur="500"/>
                                        <p:tgtEl>
                                          <p:spTgt spid="5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01">
                                            <p:txEl>
                                              <p:pRg st="3" end="3"/>
                                            </p:txEl>
                                          </p:spTgt>
                                        </p:tgtEl>
                                        <p:attrNameLst>
                                          <p:attrName>style.visibility</p:attrName>
                                        </p:attrNameLst>
                                      </p:cBhvr>
                                      <p:to>
                                        <p:strVal val="visible"/>
                                      </p:to>
                                    </p:set>
                                    <p:anim calcmode="lin" valueType="num">
                                      <p:cBhvr additive="base">
                                        <p:cTn id="17" dur="500"/>
                                        <p:tgtEl>
                                          <p:spTgt spid="501">
                                            <p:txEl>
                                              <p:pRg st="3" end="3"/>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501">
                                            <p:txEl>
                                              <p:pRg st="4" end="4"/>
                                            </p:txEl>
                                          </p:spTgt>
                                        </p:tgtEl>
                                        <p:attrNameLst>
                                          <p:attrName>style.visibility</p:attrName>
                                        </p:attrNameLst>
                                      </p:cBhvr>
                                      <p:to>
                                        <p:strVal val="visible"/>
                                      </p:to>
                                    </p:set>
                                    <p:anim calcmode="lin" valueType="num">
                                      <p:cBhvr additive="base">
                                        <p:cTn id="21" dur="500"/>
                                        <p:tgtEl>
                                          <p:spTgt spid="5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01">
                                            <p:txEl>
                                              <p:pRg st="5" end="5"/>
                                            </p:txEl>
                                          </p:spTgt>
                                        </p:tgtEl>
                                        <p:attrNameLst>
                                          <p:attrName>style.visibility</p:attrName>
                                        </p:attrNameLst>
                                      </p:cBhvr>
                                      <p:to>
                                        <p:strVal val="visible"/>
                                      </p:to>
                                    </p:set>
                                    <p:anim calcmode="lin" valueType="num">
                                      <p:cBhvr additive="base">
                                        <p:cTn id="26" dur="500"/>
                                        <p:tgtEl>
                                          <p:spTgt spid="50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01">
                                            <p:txEl>
                                              <p:pRg st="6" end="6"/>
                                            </p:txEl>
                                          </p:spTgt>
                                        </p:tgtEl>
                                        <p:attrNameLst>
                                          <p:attrName>style.visibility</p:attrName>
                                        </p:attrNameLst>
                                      </p:cBhvr>
                                      <p:to>
                                        <p:strVal val="visible"/>
                                      </p:to>
                                    </p:set>
                                    <p:anim calcmode="lin" valueType="num">
                                      <p:cBhvr additive="base">
                                        <p:cTn id="31" dur="500"/>
                                        <p:tgtEl>
                                          <p:spTgt spid="50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01">
                                            <p:txEl>
                                              <p:pRg st="7" end="7"/>
                                            </p:txEl>
                                          </p:spTgt>
                                        </p:tgtEl>
                                        <p:attrNameLst>
                                          <p:attrName>style.visibility</p:attrName>
                                        </p:attrNameLst>
                                      </p:cBhvr>
                                      <p:to>
                                        <p:strVal val="visible"/>
                                      </p:to>
                                    </p:set>
                                    <p:anim calcmode="lin" valueType="num">
                                      <p:cBhvr additive="base">
                                        <p:cTn id="36" dur="500"/>
                                        <p:tgtEl>
                                          <p:spTgt spid="50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01">
                                            <p:txEl>
                                              <p:pRg st="8" end="8"/>
                                            </p:txEl>
                                          </p:spTgt>
                                        </p:tgtEl>
                                        <p:attrNameLst>
                                          <p:attrName>style.visibility</p:attrName>
                                        </p:attrNameLst>
                                      </p:cBhvr>
                                      <p:to>
                                        <p:strVal val="visible"/>
                                      </p:to>
                                    </p:set>
                                    <p:anim calcmode="lin" valueType="num">
                                      <p:cBhvr additive="base">
                                        <p:cTn id="41" dur="500"/>
                                        <p:tgtEl>
                                          <p:spTgt spid="50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01">
                                            <p:txEl>
                                              <p:pRg st="9" end="9"/>
                                            </p:txEl>
                                          </p:spTgt>
                                        </p:tgtEl>
                                        <p:attrNameLst>
                                          <p:attrName>style.visibility</p:attrName>
                                        </p:attrNameLst>
                                      </p:cBhvr>
                                      <p:to>
                                        <p:strVal val="visible"/>
                                      </p:to>
                                    </p:set>
                                    <p:anim calcmode="lin" valueType="num">
                                      <p:cBhvr additive="base">
                                        <p:cTn id="46" dur="500"/>
                                        <p:tgtEl>
                                          <p:spTgt spid="50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457200" y="33861"/>
            <a:ext cx="8229600" cy="4208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959"/>
              <a:buFont typeface="Calibri"/>
              <a:buNone/>
            </a:pPr>
            <a:r>
              <a:rPr lang="en-IN" sz="2000" b="1" dirty="0"/>
              <a:t>Infertility</a:t>
            </a:r>
            <a:endParaRPr sz="2000" dirty="0"/>
          </a:p>
        </p:txBody>
      </p:sp>
      <p:sp>
        <p:nvSpPr>
          <p:cNvPr id="507" name="Google Shape;507;p58"/>
          <p:cNvSpPr txBox="1">
            <a:spLocks noGrp="1"/>
          </p:cNvSpPr>
          <p:nvPr>
            <p:ph type="body" idx="1"/>
          </p:nvPr>
        </p:nvSpPr>
        <p:spPr>
          <a:xfrm>
            <a:off x="0" y="454709"/>
            <a:ext cx="8964488" cy="4585692"/>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2400"/>
              <a:buChar char="•"/>
            </a:pPr>
            <a:r>
              <a:rPr lang="en-IN" sz="1800" b="1" dirty="0"/>
              <a:t>Infertility may be due to </a:t>
            </a:r>
            <a:r>
              <a:rPr lang="en-IN" sz="1800" b="1" dirty="0">
                <a:solidFill>
                  <a:srgbClr val="FFFF00"/>
                </a:solidFill>
              </a:rPr>
              <a:t>problems in either of female or male partner of the couple. </a:t>
            </a:r>
            <a:endParaRPr sz="1800" b="1" dirty="0">
              <a:solidFill>
                <a:srgbClr val="FFFF00"/>
              </a:solidFill>
            </a:endParaRPr>
          </a:p>
          <a:p>
            <a:pPr marL="342900" lvl="0" indent="-342900" algn="just" rtl="0">
              <a:spcBef>
                <a:spcPts val="480"/>
              </a:spcBef>
              <a:spcAft>
                <a:spcPts val="0"/>
              </a:spcAft>
              <a:buClr>
                <a:schemeClr val="lt1"/>
              </a:buClr>
              <a:buSzPts val="2400"/>
              <a:buChar char="•"/>
            </a:pPr>
            <a:r>
              <a:rPr lang="en-IN" sz="1800" b="1" dirty="0"/>
              <a:t>In India</a:t>
            </a:r>
            <a:r>
              <a:rPr lang="en-IN" sz="1800" dirty="0"/>
              <a:t>, often the </a:t>
            </a:r>
            <a:r>
              <a:rPr lang="en-IN" sz="1800" b="1" dirty="0">
                <a:solidFill>
                  <a:srgbClr val="FFFF00"/>
                </a:solidFill>
              </a:rPr>
              <a:t>female is blamed </a:t>
            </a:r>
            <a:r>
              <a:rPr lang="en-IN" sz="1800" dirty="0"/>
              <a:t>for the couple </a:t>
            </a:r>
            <a:r>
              <a:rPr lang="en-IN" sz="1800" b="1" dirty="0">
                <a:solidFill>
                  <a:srgbClr val="FFFF00"/>
                </a:solidFill>
              </a:rPr>
              <a:t>being childless</a:t>
            </a:r>
            <a:r>
              <a:rPr lang="en-IN" sz="1800" dirty="0">
                <a:solidFill>
                  <a:srgbClr val="FFFF00"/>
                </a:solidFill>
              </a:rPr>
              <a:t>  </a:t>
            </a:r>
            <a:r>
              <a:rPr lang="en-IN" sz="1800" dirty="0"/>
              <a:t>even if the </a:t>
            </a:r>
            <a:r>
              <a:rPr lang="en-IN" sz="1800" b="1" dirty="0">
                <a:solidFill>
                  <a:srgbClr val="FFFF00"/>
                </a:solidFill>
              </a:rPr>
              <a:t>problem lies in the male partner.</a:t>
            </a:r>
            <a:r>
              <a:rPr lang="en-IN" sz="1800" b="1" dirty="0"/>
              <a:t> </a:t>
            </a:r>
            <a:endParaRPr sz="1800" dirty="0"/>
          </a:p>
          <a:p>
            <a:pPr marL="342900" lvl="0" indent="-342900" algn="just" rtl="0">
              <a:spcBef>
                <a:spcPts val="480"/>
              </a:spcBef>
              <a:spcAft>
                <a:spcPts val="0"/>
              </a:spcAft>
              <a:buClr>
                <a:schemeClr val="lt1"/>
              </a:buClr>
              <a:buSzPts val="2400"/>
              <a:buChar char="•"/>
            </a:pPr>
            <a:r>
              <a:rPr lang="en-IN" sz="1800" dirty="0"/>
              <a:t>Specialised </a:t>
            </a:r>
            <a:r>
              <a:rPr lang="en-IN" sz="1800" b="1" dirty="0">
                <a:solidFill>
                  <a:srgbClr val="FFFF00"/>
                </a:solidFill>
              </a:rPr>
              <a:t>health care units </a:t>
            </a:r>
            <a:r>
              <a:rPr lang="en-IN" sz="1800" dirty="0"/>
              <a:t>(</a:t>
            </a:r>
            <a:r>
              <a:rPr lang="en-IN" sz="1800" b="1" dirty="0">
                <a:solidFill>
                  <a:srgbClr val="FFFF00"/>
                </a:solidFill>
              </a:rPr>
              <a:t>infertility clinics</a:t>
            </a:r>
            <a:r>
              <a:rPr lang="en-IN" sz="1800" dirty="0"/>
              <a:t>) could </a:t>
            </a:r>
            <a:r>
              <a:rPr lang="en-IN" sz="1800" b="1" dirty="0">
                <a:solidFill>
                  <a:srgbClr val="FFFF00"/>
                </a:solidFill>
              </a:rPr>
              <a:t>help in diagnosis and corrective treatment</a:t>
            </a:r>
            <a:r>
              <a:rPr lang="en-IN" sz="1800" b="1" dirty="0"/>
              <a:t> </a:t>
            </a:r>
            <a:r>
              <a:rPr lang="en-IN" sz="1800" dirty="0"/>
              <a:t>of some of these disorders and enable these couples to have children. </a:t>
            </a:r>
            <a:endParaRPr sz="1800" dirty="0"/>
          </a:p>
          <a:p>
            <a:pPr marL="342900" lvl="0" indent="-342900" algn="just" rtl="0">
              <a:spcBef>
                <a:spcPts val="480"/>
              </a:spcBef>
              <a:spcAft>
                <a:spcPts val="0"/>
              </a:spcAft>
              <a:buClr>
                <a:schemeClr val="lt1"/>
              </a:buClr>
              <a:buSzPts val="2400"/>
              <a:buChar char="•"/>
            </a:pPr>
            <a:r>
              <a:rPr lang="en-IN" sz="1800" b="1" dirty="0">
                <a:solidFill>
                  <a:srgbClr val="FFFF00"/>
                </a:solidFill>
              </a:rPr>
              <a:t>Corrections of infertility </a:t>
            </a:r>
            <a:r>
              <a:rPr lang="en-IN" sz="1800" dirty="0"/>
              <a:t>is may not be possible. </a:t>
            </a:r>
          </a:p>
          <a:p>
            <a:pPr marL="342900" lvl="0" indent="-342900" algn="just" rtl="0">
              <a:spcBef>
                <a:spcPts val="480"/>
              </a:spcBef>
              <a:spcAft>
                <a:spcPts val="0"/>
              </a:spcAft>
              <a:buClr>
                <a:schemeClr val="lt1"/>
              </a:buClr>
              <a:buSzPts val="2400"/>
              <a:buChar char="•"/>
            </a:pPr>
            <a:r>
              <a:rPr lang="en-IN" sz="1800" b="1" dirty="0">
                <a:solidFill>
                  <a:srgbClr val="FFFF00"/>
                </a:solidFill>
              </a:rPr>
              <a:t>Infertile couple could be assisted to have children through certain special techniques</a:t>
            </a:r>
            <a:r>
              <a:rPr lang="en-IN" sz="1800" b="1" dirty="0"/>
              <a:t> </a:t>
            </a:r>
            <a:r>
              <a:rPr lang="en-IN" sz="1800" dirty="0"/>
              <a:t>commonly known as </a:t>
            </a:r>
            <a:r>
              <a:rPr lang="en-IN" sz="1800" b="1" dirty="0">
                <a:solidFill>
                  <a:srgbClr val="FFFF00"/>
                </a:solidFill>
              </a:rPr>
              <a:t>Assisted Reproductive Technologies (ART).</a:t>
            </a:r>
            <a:endParaRPr sz="1800" dirty="0">
              <a:solidFill>
                <a:srgbClr val="FFFF00"/>
              </a:solidFill>
            </a:endParaRPr>
          </a:p>
        </p:txBody>
      </p:sp>
      <p:pic>
        <p:nvPicPr>
          <p:cNvPr id="3074" name="Picture 2" descr="Assisted Reproductive Technology (ART) | Infertility - YouTube">
            <a:extLst>
              <a:ext uri="{FF2B5EF4-FFF2-40B4-BE49-F238E27FC236}">
                <a16:creationId xmlns:a16="http://schemas.microsoft.com/office/drawing/2014/main" id="{B1BB5D77-85BA-DE41-84F9-C5BA9D3E2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40" y="3091612"/>
            <a:ext cx="4339988" cy="2441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anim calcmode="lin" valueType="num">
                                      <p:cBhvr additive="base">
                                        <p:cTn id="7" dur="500"/>
                                        <p:tgtEl>
                                          <p:spTgt spid="5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7">
                                            <p:txEl>
                                              <p:pRg st="1" end="1"/>
                                            </p:txEl>
                                          </p:spTgt>
                                        </p:tgtEl>
                                        <p:attrNameLst>
                                          <p:attrName>style.visibility</p:attrName>
                                        </p:attrNameLst>
                                      </p:cBhvr>
                                      <p:to>
                                        <p:strVal val="visible"/>
                                      </p:to>
                                    </p:set>
                                    <p:anim calcmode="lin" valueType="num">
                                      <p:cBhvr additive="base">
                                        <p:cTn id="12" dur="500"/>
                                        <p:tgtEl>
                                          <p:spTgt spid="5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07">
                                            <p:txEl>
                                              <p:pRg st="2" end="2"/>
                                            </p:txEl>
                                          </p:spTgt>
                                        </p:tgtEl>
                                        <p:attrNameLst>
                                          <p:attrName>style.visibility</p:attrName>
                                        </p:attrNameLst>
                                      </p:cBhvr>
                                      <p:to>
                                        <p:strVal val="visible"/>
                                      </p:to>
                                    </p:set>
                                    <p:anim calcmode="lin" valueType="num">
                                      <p:cBhvr additive="base">
                                        <p:cTn id="17" dur="500"/>
                                        <p:tgtEl>
                                          <p:spTgt spid="5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07">
                                            <p:txEl>
                                              <p:pRg st="3" end="3"/>
                                            </p:txEl>
                                          </p:spTgt>
                                        </p:tgtEl>
                                        <p:attrNameLst>
                                          <p:attrName>style.visibility</p:attrName>
                                        </p:attrNameLst>
                                      </p:cBhvr>
                                      <p:to>
                                        <p:strVal val="visible"/>
                                      </p:to>
                                    </p:set>
                                    <p:anim calcmode="lin" valueType="num">
                                      <p:cBhvr additive="base">
                                        <p:cTn id="22" dur="500"/>
                                        <p:tgtEl>
                                          <p:spTgt spid="5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7">
                                            <p:txEl>
                                              <p:pRg st="4" end="4"/>
                                            </p:txEl>
                                          </p:spTgt>
                                        </p:tgtEl>
                                        <p:attrNameLst>
                                          <p:attrName>style.visibility</p:attrName>
                                        </p:attrNameLst>
                                      </p:cBhvr>
                                      <p:to>
                                        <p:strVal val="visible"/>
                                      </p:to>
                                    </p:set>
                                    <p:anim calcmode="lin" valueType="num">
                                      <p:cBhvr additive="base">
                                        <p:cTn id="27" dur="500"/>
                                        <p:tgtEl>
                                          <p:spTgt spid="507">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E8EAA3-0F1B-5245-8E18-EE3C651281AE}"/>
              </a:ext>
            </a:extLst>
          </p:cNvPr>
          <p:cNvSpPr/>
          <p:nvPr/>
        </p:nvSpPr>
        <p:spPr>
          <a:xfrm>
            <a:off x="1100253" y="503009"/>
            <a:ext cx="7430429" cy="43704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0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FFFFFF"/>
                </a:solidFill>
                <a:effectLst/>
                <a:uLnTx/>
                <a:uFillTx/>
                <a:latin typeface="Arial"/>
                <a:cs typeface="Arial"/>
                <a:sym typeface="Arial"/>
              </a:rPr>
              <a:t>List of </a:t>
            </a:r>
            <a:r>
              <a:rPr kumimoji="0" lang="en-IN" sz="2000" b="1" i="0" u="none" strike="noStrike" kern="0" cap="none" spc="0" normalizeH="0" baseline="0" noProof="0" dirty="0">
                <a:ln>
                  <a:noFill/>
                </a:ln>
                <a:solidFill>
                  <a:srgbClr val="FFFF00"/>
                </a:solidFill>
                <a:effectLst/>
                <a:uLnTx/>
                <a:uFillTx/>
                <a:latin typeface="Arial"/>
                <a:cs typeface="Arial"/>
                <a:sym typeface="Arial"/>
              </a:rPr>
              <a:t>Assisted Reproductive Technologies (ART)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2000" b="1" i="0" u="none" strike="noStrike" kern="0" cap="none" spc="0" normalizeH="0" baseline="0" noProof="0" dirty="0">
              <a:ln>
                <a:noFill/>
              </a:ln>
              <a:solidFill>
                <a:srgbClr val="FFFFFF"/>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IN" sz="1800" b="1" i="0" u="none" strike="noStrike" kern="0" cap="none" spc="0" normalizeH="0" baseline="0" noProof="0" dirty="0">
                <a:ln>
                  <a:noFill/>
                </a:ln>
                <a:solidFill>
                  <a:srgbClr val="FFFFFF"/>
                </a:solidFill>
                <a:effectLst/>
                <a:uLnTx/>
                <a:uFillTx/>
                <a:latin typeface="Arial"/>
                <a:cs typeface="Arial"/>
                <a:sym typeface="Arial"/>
              </a:rPr>
              <a:t>In vitro fertilisation (IVF)</a:t>
            </a: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ZIFT–Zygote Intra Fallopian Transfer</a:t>
            </a: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IUT – Intra Uterine Transfer</a:t>
            </a: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Intra Cytoplasmic Sperm Injection (ICSI)</a:t>
            </a: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Artificial Insemination (AI) technique</a:t>
            </a: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endParaRPr kumimoji="0" lang="en-US" sz="1800" b="1" i="0" u="none" strike="noStrike" kern="0" cap="none" spc="0" normalizeH="0" baseline="0" noProof="0" dirty="0">
              <a:ln>
                <a:noFill/>
              </a:ln>
              <a:solidFill>
                <a:srgbClr val="FFFFFF"/>
              </a:solidFill>
              <a:effectLst/>
              <a:uLnTx/>
              <a:uFillTx/>
              <a:latin typeface="Arial"/>
              <a:cs typeface="Arial"/>
              <a:sym typeface="Arial"/>
            </a:endParaRPr>
          </a:p>
          <a:p>
            <a:pPr marL="457200" marR="0" lvl="0" indent="-457200"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1800" b="1" i="0" u="none" strike="noStrike" kern="0" cap="none" spc="0" normalizeH="0" baseline="0" noProof="0" dirty="0">
                <a:ln>
                  <a:noFill/>
                </a:ln>
                <a:solidFill>
                  <a:srgbClr val="FFFFFF"/>
                </a:solidFill>
                <a:effectLst/>
                <a:uLnTx/>
                <a:uFillTx/>
                <a:latin typeface="Arial"/>
                <a:cs typeface="Arial"/>
                <a:sym typeface="Arial"/>
              </a:rPr>
              <a:t>GIFT – Gamete Intra Fallopian Transfer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22665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9" name="Rectangle 8">
            <a:extLst>
              <a:ext uri="{FF2B5EF4-FFF2-40B4-BE49-F238E27FC236}">
                <a16:creationId xmlns:a16="http://schemas.microsoft.com/office/drawing/2014/main" id="{D34CBF4B-EFD5-4240-8779-93DE6537DBA6}"/>
              </a:ext>
            </a:extLst>
          </p:cNvPr>
          <p:cNvSpPr/>
          <p:nvPr/>
        </p:nvSpPr>
        <p:spPr>
          <a:xfrm>
            <a:off x="79022" y="1155700"/>
            <a:ext cx="8985955" cy="4787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Google Shape;512;p59"/>
          <p:cNvSpPr txBox="1">
            <a:spLocks noGrp="1"/>
          </p:cNvSpPr>
          <p:nvPr>
            <p:ph type="title"/>
          </p:nvPr>
        </p:nvSpPr>
        <p:spPr>
          <a:xfrm>
            <a:off x="0" y="65595"/>
            <a:ext cx="9144000" cy="4475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Calibri"/>
              <a:buNone/>
            </a:pPr>
            <a:r>
              <a:rPr lang="en-IN" sz="2000" b="1" dirty="0"/>
              <a:t>In vitro fertilisation/Test tube baby programme</a:t>
            </a:r>
            <a:endParaRPr sz="2000" dirty="0"/>
          </a:p>
        </p:txBody>
      </p:sp>
      <p:sp>
        <p:nvSpPr>
          <p:cNvPr id="513" name="Google Shape;513;p59"/>
          <p:cNvSpPr txBox="1">
            <a:spLocks noGrp="1"/>
          </p:cNvSpPr>
          <p:nvPr>
            <p:ph type="body" idx="1"/>
          </p:nvPr>
        </p:nvSpPr>
        <p:spPr>
          <a:xfrm>
            <a:off x="67733" y="501893"/>
            <a:ext cx="8895644" cy="3923772"/>
          </a:xfrm>
          <a:prstGeom prst="rect">
            <a:avLst/>
          </a:prstGeom>
          <a:noFill/>
          <a:ln>
            <a:noFill/>
          </a:ln>
        </p:spPr>
        <p:txBody>
          <a:bodyPr spcFirstLastPara="1" wrap="square" lIns="91425" tIns="45700" rIns="91425" bIns="45700" anchor="t" anchorCtr="0">
            <a:noAutofit/>
          </a:bodyPr>
          <a:lstStyle/>
          <a:p>
            <a:pPr marL="285750" indent="-285750" algn="just">
              <a:spcBef>
                <a:spcPts val="0"/>
              </a:spcBef>
            </a:pPr>
            <a:r>
              <a:rPr lang="en-IN" sz="1800" b="1" dirty="0"/>
              <a:t>In vitro fertilisation (IVF) </a:t>
            </a:r>
            <a:r>
              <a:rPr lang="en-IN" sz="1800" b="1" i="1" dirty="0"/>
              <a:t>(</a:t>
            </a:r>
            <a:r>
              <a:rPr lang="en-IN" sz="1800" b="1" i="1" dirty="0">
                <a:solidFill>
                  <a:srgbClr val="FFFF00"/>
                </a:solidFill>
              </a:rPr>
              <a:t>fertilisation outside the body </a:t>
            </a:r>
            <a:r>
              <a:rPr lang="en-IN" sz="1800" i="1" dirty="0"/>
              <a:t>in almost</a:t>
            </a:r>
            <a:r>
              <a:rPr lang="en-IN" sz="1800" b="1" i="1" dirty="0"/>
              <a:t> similar conditions as that in the body)</a:t>
            </a:r>
            <a:r>
              <a:rPr lang="en-IN" sz="1800" dirty="0"/>
              <a:t> followed by </a:t>
            </a:r>
            <a:r>
              <a:rPr lang="en-IN" sz="1800" b="1" dirty="0">
                <a:solidFill>
                  <a:srgbClr val="FFFF00"/>
                </a:solidFill>
              </a:rPr>
              <a:t>embryo transfer (ET)</a:t>
            </a:r>
            <a:r>
              <a:rPr lang="en-IN" sz="1800" b="1" dirty="0"/>
              <a:t>.</a:t>
            </a:r>
            <a:endParaRPr dirty="0"/>
          </a:p>
          <a:p>
            <a:pPr marL="285750" indent="-285750" algn="just"/>
            <a:r>
              <a:rPr lang="en-IN" sz="1800" dirty="0"/>
              <a:t>In this method</a:t>
            </a:r>
            <a:r>
              <a:rPr lang="en-IN" sz="1800" b="1" dirty="0"/>
              <a:t>, </a:t>
            </a:r>
            <a:endParaRPr dirty="0"/>
          </a:p>
          <a:p>
            <a:pPr marL="742950" lvl="1" indent="-285750" algn="just"/>
            <a:r>
              <a:rPr lang="en-IN" sz="1800" b="1" dirty="0"/>
              <a:t>ova from the wife/donor (female) and sperms from the </a:t>
            </a:r>
            <a:r>
              <a:rPr lang="en-IN" sz="1800" dirty="0"/>
              <a:t>husband/donor (male) are collected and are induced to form </a:t>
            </a:r>
            <a:r>
              <a:rPr lang="en-IN" sz="1800" b="1" dirty="0"/>
              <a:t>zygote</a:t>
            </a:r>
            <a:r>
              <a:rPr lang="en-IN" sz="1800" dirty="0"/>
              <a:t> under simulated conditions in the laboratory. </a:t>
            </a:r>
            <a:endParaRPr dirty="0"/>
          </a:p>
          <a:p>
            <a:pPr marL="742950" lvl="1" indent="-285750" algn="just"/>
            <a:r>
              <a:rPr lang="en-IN" sz="1800" dirty="0"/>
              <a:t>The zygote or early embryos could then be transferred </a:t>
            </a:r>
            <a:r>
              <a:rPr lang="en-IN" sz="1800" b="1" dirty="0"/>
              <a:t>to complete </a:t>
            </a:r>
            <a:r>
              <a:rPr lang="en-IN" sz="1800" dirty="0"/>
              <a:t>its further development into </a:t>
            </a:r>
            <a:endParaRPr dirty="0"/>
          </a:p>
          <a:p>
            <a:pPr marL="953263" lvl="2" indent="-285750" algn="just">
              <a:buFont typeface="Wingdings" pitchFamily="2" charset="2"/>
              <a:buChar char="ü"/>
            </a:pPr>
            <a:r>
              <a:rPr lang="en-IN" sz="1800" dirty="0"/>
              <a:t>the fallopian tube with with up to 8 blastomeres (</a:t>
            </a:r>
            <a:r>
              <a:rPr lang="en-IN" sz="1800" b="1" dirty="0">
                <a:solidFill>
                  <a:srgbClr val="FFFF00"/>
                </a:solidFill>
              </a:rPr>
              <a:t>ZIFT–Zygote Intra Fallopian Transfer</a:t>
            </a:r>
            <a:r>
              <a:rPr lang="en-IN" sz="1800" b="1" dirty="0"/>
              <a:t>) or</a:t>
            </a:r>
            <a:endParaRPr dirty="0"/>
          </a:p>
          <a:p>
            <a:pPr marL="953263" lvl="2" indent="-285750" algn="just">
              <a:buFont typeface="Wingdings" pitchFamily="2" charset="2"/>
              <a:buChar char="ü"/>
            </a:pPr>
            <a:r>
              <a:rPr lang="en-IN" sz="1800" b="1" dirty="0"/>
              <a:t>embryos with more than </a:t>
            </a:r>
            <a:r>
              <a:rPr lang="en-IN" sz="1800" dirty="0"/>
              <a:t>8 blastomeres, into the uterus (</a:t>
            </a:r>
            <a:r>
              <a:rPr lang="en-IN" sz="1800" b="1" dirty="0">
                <a:solidFill>
                  <a:srgbClr val="FFFF00"/>
                </a:solidFill>
              </a:rPr>
              <a:t>IUT</a:t>
            </a:r>
            <a:r>
              <a:rPr lang="en-IN" sz="1800" dirty="0">
                <a:solidFill>
                  <a:srgbClr val="FFFF00"/>
                </a:solidFill>
              </a:rPr>
              <a:t> </a:t>
            </a:r>
            <a:r>
              <a:rPr lang="en-IN" sz="1800" b="1" dirty="0">
                <a:solidFill>
                  <a:srgbClr val="FFFF00"/>
                </a:solidFill>
              </a:rPr>
              <a:t>– Intra Uterine Transfer</a:t>
            </a:r>
            <a:r>
              <a:rPr lang="en-IN" sz="1800" b="1" dirty="0"/>
              <a:t>)</a:t>
            </a:r>
            <a:r>
              <a:rPr lang="en-IN" sz="1800" dirty="0"/>
              <a:t>. </a:t>
            </a:r>
            <a:endParaRPr dirty="0"/>
          </a:p>
        </p:txBody>
      </p:sp>
      <p:pic>
        <p:nvPicPr>
          <p:cNvPr id="2052" name="Picture 4" descr="Best IVF treatment Mumbai | Test tube baby procedure - Dr. Raut's ICPRM">
            <a:extLst>
              <a:ext uri="{FF2B5EF4-FFF2-40B4-BE49-F238E27FC236}">
                <a16:creationId xmlns:a16="http://schemas.microsoft.com/office/drawing/2014/main" id="{BD04692D-81CF-164F-BCC5-2B1F05ADF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 t="2341" r="1340" b="16851"/>
          <a:stretch/>
        </p:blipFill>
        <p:spPr bwMode="auto">
          <a:xfrm>
            <a:off x="79022" y="1230754"/>
            <a:ext cx="8985955" cy="437135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a:extLst>
              <a:ext uri="{FF2B5EF4-FFF2-40B4-BE49-F238E27FC236}">
                <a16:creationId xmlns:a16="http://schemas.microsoft.com/office/drawing/2014/main" id="{659CB269-B6E4-774E-AF21-45CA349F2B42}"/>
              </a:ext>
            </a:extLst>
          </p:cNvPr>
          <p:cNvSpPr/>
          <p:nvPr/>
        </p:nvSpPr>
        <p:spPr>
          <a:xfrm>
            <a:off x="546100" y="1181100"/>
            <a:ext cx="3911600" cy="4483100"/>
          </a:xfrm>
          <a:custGeom>
            <a:avLst/>
            <a:gdLst>
              <a:gd name="connsiteX0" fmla="*/ 165100 w 3911600"/>
              <a:gd name="connsiteY0" fmla="*/ 2540000 h 4483100"/>
              <a:gd name="connsiteX1" fmla="*/ 177800 w 3911600"/>
              <a:gd name="connsiteY1" fmla="*/ 2603500 h 4483100"/>
              <a:gd name="connsiteX2" fmla="*/ 190500 w 3911600"/>
              <a:gd name="connsiteY2" fmla="*/ 2654300 h 4483100"/>
              <a:gd name="connsiteX3" fmla="*/ 317500 w 3911600"/>
              <a:gd name="connsiteY3" fmla="*/ 2717800 h 4483100"/>
              <a:gd name="connsiteX4" fmla="*/ 825500 w 3911600"/>
              <a:gd name="connsiteY4" fmla="*/ 2692400 h 4483100"/>
              <a:gd name="connsiteX5" fmla="*/ 876300 w 3911600"/>
              <a:gd name="connsiteY5" fmla="*/ 2679700 h 4483100"/>
              <a:gd name="connsiteX6" fmla="*/ 977900 w 3911600"/>
              <a:gd name="connsiteY6" fmla="*/ 2654300 h 4483100"/>
              <a:gd name="connsiteX7" fmla="*/ 1485900 w 3911600"/>
              <a:gd name="connsiteY7" fmla="*/ 2679700 h 4483100"/>
              <a:gd name="connsiteX8" fmla="*/ 1549400 w 3911600"/>
              <a:gd name="connsiteY8" fmla="*/ 2705100 h 4483100"/>
              <a:gd name="connsiteX9" fmla="*/ 1587500 w 3911600"/>
              <a:gd name="connsiteY9" fmla="*/ 2717800 h 4483100"/>
              <a:gd name="connsiteX10" fmla="*/ 1752600 w 3911600"/>
              <a:gd name="connsiteY10" fmla="*/ 2832100 h 4483100"/>
              <a:gd name="connsiteX11" fmla="*/ 1790700 w 3911600"/>
              <a:gd name="connsiteY11" fmla="*/ 2870200 h 4483100"/>
              <a:gd name="connsiteX12" fmla="*/ 1917700 w 3911600"/>
              <a:gd name="connsiteY12" fmla="*/ 2984500 h 4483100"/>
              <a:gd name="connsiteX13" fmla="*/ 2006600 w 3911600"/>
              <a:gd name="connsiteY13" fmla="*/ 3086100 h 4483100"/>
              <a:gd name="connsiteX14" fmla="*/ 2095500 w 3911600"/>
              <a:gd name="connsiteY14" fmla="*/ 3162300 h 4483100"/>
              <a:gd name="connsiteX15" fmla="*/ 2159000 w 3911600"/>
              <a:gd name="connsiteY15" fmla="*/ 3238500 h 4483100"/>
              <a:gd name="connsiteX16" fmla="*/ 2235200 w 3911600"/>
              <a:gd name="connsiteY16" fmla="*/ 3289300 h 4483100"/>
              <a:gd name="connsiteX17" fmla="*/ 2286000 w 3911600"/>
              <a:gd name="connsiteY17" fmla="*/ 3327400 h 4483100"/>
              <a:gd name="connsiteX18" fmla="*/ 2362200 w 3911600"/>
              <a:gd name="connsiteY18" fmla="*/ 3390900 h 4483100"/>
              <a:gd name="connsiteX19" fmla="*/ 2438400 w 3911600"/>
              <a:gd name="connsiteY19" fmla="*/ 3479800 h 4483100"/>
              <a:gd name="connsiteX20" fmla="*/ 2489200 w 3911600"/>
              <a:gd name="connsiteY20" fmla="*/ 3556000 h 4483100"/>
              <a:gd name="connsiteX21" fmla="*/ 2527300 w 3911600"/>
              <a:gd name="connsiteY21" fmla="*/ 3606800 h 4483100"/>
              <a:gd name="connsiteX22" fmla="*/ 2565400 w 3911600"/>
              <a:gd name="connsiteY22" fmla="*/ 3733800 h 4483100"/>
              <a:gd name="connsiteX23" fmla="*/ 2578100 w 3911600"/>
              <a:gd name="connsiteY23" fmla="*/ 3810000 h 4483100"/>
              <a:gd name="connsiteX24" fmla="*/ 2590800 w 3911600"/>
              <a:gd name="connsiteY24" fmla="*/ 3898900 h 4483100"/>
              <a:gd name="connsiteX25" fmla="*/ 2603500 w 3911600"/>
              <a:gd name="connsiteY25" fmla="*/ 3937000 h 4483100"/>
              <a:gd name="connsiteX26" fmla="*/ 2628900 w 3911600"/>
              <a:gd name="connsiteY26" fmla="*/ 4127500 h 4483100"/>
              <a:gd name="connsiteX27" fmla="*/ 2641600 w 3911600"/>
              <a:gd name="connsiteY27" fmla="*/ 4216400 h 4483100"/>
              <a:gd name="connsiteX28" fmla="*/ 2667000 w 3911600"/>
              <a:gd name="connsiteY28" fmla="*/ 4267200 h 4483100"/>
              <a:gd name="connsiteX29" fmla="*/ 2692400 w 3911600"/>
              <a:gd name="connsiteY29" fmla="*/ 4356100 h 4483100"/>
              <a:gd name="connsiteX30" fmla="*/ 2730500 w 3911600"/>
              <a:gd name="connsiteY30" fmla="*/ 4394200 h 4483100"/>
              <a:gd name="connsiteX31" fmla="*/ 2768600 w 3911600"/>
              <a:gd name="connsiteY31" fmla="*/ 4419600 h 4483100"/>
              <a:gd name="connsiteX32" fmla="*/ 2984500 w 3911600"/>
              <a:gd name="connsiteY32" fmla="*/ 4445000 h 4483100"/>
              <a:gd name="connsiteX33" fmla="*/ 3048000 w 3911600"/>
              <a:gd name="connsiteY33" fmla="*/ 4457700 h 4483100"/>
              <a:gd name="connsiteX34" fmla="*/ 3086100 w 3911600"/>
              <a:gd name="connsiteY34" fmla="*/ 4483100 h 4483100"/>
              <a:gd name="connsiteX35" fmla="*/ 3429000 w 3911600"/>
              <a:gd name="connsiteY35" fmla="*/ 4470400 h 4483100"/>
              <a:gd name="connsiteX36" fmla="*/ 3543300 w 3911600"/>
              <a:gd name="connsiteY36" fmla="*/ 4457700 h 4483100"/>
              <a:gd name="connsiteX37" fmla="*/ 3898900 w 3911600"/>
              <a:gd name="connsiteY37" fmla="*/ 4432300 h 4483100"/>
              <a:gd name="connsiteX38" fmla="*/ 3911600 w 3911600"/>
              <a:gd name="connsiteY38" fmla="*/ 4394200 h 4483100"/>
              <a:gd name="connsiteX39" fmla="*/ 3898900 w 3911600"/>
              <a:gd name="connsiteY39" fmla="*/ 4279900 h 4483100"/>
              <a:gd name="connsiteX40" fmla="*/ 3886200 w 3911600"/>
              <a:gd name="connsiteY40" fmla="*/ 4241800 h 4483100"/>
              <a:gd name="connsiteX41" fmla="*/ 3848100 w 3911600"/>
              <a:gd name="connsiteY41" fmla="*/ 4203700 h 4483100"/>
              <a:gd name="connsiteX42" fmla="*/ 3771900 w 3911600"/>
              <a:gd name="connsiteY42" fmla="*/ 4152900 h 4483100"/>
              <a:gd name="connsiteX43" fmla="*/ 3733800 w 3911600"/>
              <a:gd name="connsiteY43" fmla="*/ 4127500 h 4483100"/>
              <a:gd name="connsiteX44" fmla="*/ 3632200 w 3911600"/>
              <a:gd name="connsiteY44" fmla="*/ 4102100 h 4483100"/>
              <a:gd name="connsiteX45" fmla="*/ 3594100 w 3911600"/>
              <a:gd name="connsiteY45" fmla="*/ 4076700 h 4483100"/>
              <a:gd name="connsiteX46" fmla="*/ 3556000 w 3911600"/>
              <a:gd name="connsiteY46" fmla="*/ 3949700 h 4483100"/>
              <a:gd name="connsiteX47" fmla="*/ 3530600 w 3911600"/>
              <a:gd name="connsiteY47" fmla="*/ 3810000 h 4483100"/>
              <a:gd name="connsiteX48" fmla="*/ 3505200 w 3911600"/>
              <a:gd name="connsiteY48" fmla="*/ 3695700 h 4483100"/>
              <a:gd name="connsiteX49" fmla="*/ 3492500 w 3911600"/>
              <a:gd name="connsiteY49" fmla="*/ 3543300 h 4483100"/>
              <a:gd name="connsiteX50" fmla="*/ 3479800 w 3911600"/>
              <a:gd name="connsiteY50" fmla="*/ 3454400 h 4483100"/>
              <a:gd name="connsiteX51" fmla="*/ 3467100 w 3911600"/>
              <a:gd name="connsiteY51" fmla="*/ 2997200 h 4483100"/>
              <a:gd name="connsiteX52" fmla="*/ 3454400 w 3911600"/>
              <a:gd name="connsiteY52" fmla="*/ 2946400 h 4483100"/>
              <a:gd name="connsiteX53" fmla="*/ 3416300 w 3911600"/>
              <a:gd name="connsiteY53" fmla="*/ 2908300 h 4483100"/>
              <a:gd name="connsiteX54" fmla="*/ 3276600 w 3911600"/>
              <a:gd name="connsiteY54" fmla="*/ 2933700 h 4483100"/>
              <a:gd name="connsiteX55" fmla="*/ 3111500 w 3911600"/>
              <a:gd name="connsiteY55" fmla="*/ 2921000 h 4483100"/>
              <a:gd name="connsiteX56" fmla="*/ 2997200 w 3911600"/>
              <a:gd name="connsiteY56" fmla="*/ 2844800 h 4483100"/>
              <a:gd name="connsiteX57" fmla="*/ 2959100 w 3911600"/>
              <a:gd name="connsiteY57" fmla="*/ 2819400 h 4483100"/>
              <a:gd name="connsiteX58" fmla="*/ 2870200 w 3911600"/>
              <a:gd name="connsiteY58" fmla="*/ 2743200 h 4483100"/>
              <a:gd name="connsiteX59" fmla="*/ 2832100 w 3911600"/>
              <a:gd name="connsiteY59" fmla="*/ 2730500 h 4483100"/>
              <a:gd name="connsiteX60" fmla="*/ 2755900 w 3911600"/>
              <a:gd name="connsiteY60" fmla="*/ 2679700 h 4483100"/>
              <a:gd name="connsiteX61" fmla="*/ 2667000 w 3911600"/>
              <a:gd name="connsiteY61" fmla="*/ 2616200 h 4483100"/>
              <a:gd name="connsiteX62" fmla="*/ 2641600 w 3911600"/>
              <a:gd name="connsiteY62" fmla="*/ 2578100 h 4483100"/>
              <a:gd name="connsiteX63" fmla="*/ 2514600 w 3911600"/>
              <a:gd name="connsiteY63" fmla="*/ 2413000 h 4483100"/>
              <a:gd name="connsiteX64" fmla="*/ 2438400 w 3911600"/>
              <a:gd name="connsiteY64" fmla="*/ 2324100 h 4483100"/>
              <a:gd name="connsiteX65" fmla="*/ 2362200 w 3911600"/>
              <a:gd name="connsiteY65" fmla="*/ 2184400 h 4483100"/>
              <a:gd name="connsiteX66" fmla="*/ 2349500 w 3911600"/>
              <a:gd name="connsiteY66" fmla="*/ 2133600 h 4483100"/>
              <a:gd name="connsiteX67" fmla="*/ 2324100 w 3911600"/>
              <a:gd name="connsiteY67" fmla="*/ 2070100 h 4483100"/>
              <a:gd name="connsiteX68" fmla="*/ 2349500 w 3911600"/>
              <a:gd name="connsiteY68" fmla="*/ 1778000 h 4483100"/>
              <a:gd name="connsiteX69" fmla="*/ 2413000 w 3911600"/>
              <a:gd name="connsiteY69" fmla="*/ 1701800 h 4483100"/>
              <a:gd name="connsiteX70" fmla="*/ 2451100 w 3911600"/>
              <a:gd name="connsiteY70" fmla="*/ 1651000 h 4483100"/>
              <a:gd name="connsiteX71" fmla="*/ 2527300 w 3911600"/>
              <a:gd name="connsiteY71" fmla="*/ 1587500 h 4483100"/>
              <a:gd name="connsiteX72" fmla="*/ 2603500 w 3911600"/>
              <a:gd name="connsiteY72" fmla="*/ 1562100 h 4483100"/>
              <a:gd name="connsiteX73" fmla="*/ 2641600 w 3911600"/>
              <a:gd name="connsiteY73" fmla="*/ 1549400 h 4483100"/>
              <a:gd name="connsiteX74" fmla="*/ 2692400 w 3911600"/>
              <a:gd name="connsiteY74" fmla="*/ 1536700 h 4483100"/>
              <a:gd name="connsiteX75" fmla="*/ 2794000 w 3911600"/>
              <a:gd name="connsiteY75" fmla="*/ 1485900 h 4483100"/>
              <a:gd name="connsiteX76" fmla="*/ 2832100 w 3911600"/>
              <a:gd name="connsiteY76" fmla="*/ 1473200 h 4483100"/>
              <a:gd name="connsiteX77" fmla="*/ 2984500 w 3911600"/>
              <a:gd name="connsiteY77" fmla="*/ 1358900 h 4483100"/>
              <a:gd name="connsiteX78" fmla="*/ 3035300 w 3911600"/>
              <a:gd name="connsiteY78" fmla="*/ 1333500 h 4483100"/>
              <a:gd name="connsiteX79" fmla="*/ 3086100 w 3911600"/>
              <a:gd name="connsiteY79" fmla="*/ 1257300 h 4483100"/>
              <a:gd name="connsiteX80" fmla="*/ 3111500 w 3911600"/>
              <a:gd name="connsiteY80" fmla="*/ 1155700 h 4483100"/>
              <a:gd name="connsiteX81" fmla="*/ 3136900 w 3911600"/>
              <a:gd name="connsiteY81" fmla="*/ 1066800 h 4483100"/>
              <a:gd name="connsiteX82" fmla="*/ 3124200 w 3911600"/>
              <a:gd name="connsiteY82" fmla="*/ 825500 h 4483100"/>
              <a:gd name="connsiteX83" fmla="*/ 3098800 w 3911600"/>
              <a:gd name="connsiteY83" fmla="*/ 762000 h 4483100"/>
              <a:gd name="connsiteX84" fmla="*/ 2971800 w 3911600"/>
              <a:gd name="connsiteY84" fmla="*/ 520700 h 4483100"/>
              <a:gd name="connsiteX85" fmla="*/ 2895600 w 3911600"/>
              <a:gd name="connsiteY85" fmla="*/ 393700 h 4483100"/>
              <a:gd name="connsiteX86" fmla="*/ 2857500 w 3911600"/>
              <a:gd name="connsiteY86" fmla="*/ 355600 h 4483100"/>
              <a:gd name="connsiteX87" fmla="*/ 2768600 w 3911600"/>
              <a:gd name="connsiteY87" fmla="*/ 317500 h 4483100"/>
              <a:gd name="connsiteX88" fmla="*/ 2654300 w 3911600"/>
              <a:gd name="connsiteY88" fmla="*/ 241300 h 4483100"/>
              <a:gd name="connsiteX89" fmla="*/ 2616200 w 3911600"/>
              <a:gd name="connsiteY89" fmla="*/ 215900 h 4483100"/>
              <a:gd name="connsiteX90" fmla="*/ 2565400 w 3911600"/>
              <a:gd name="connsiteY90" fmla="*/ 190500 h 4483100"/>
              <a:gd name="connsiteX91" fmla="*/ 2527300 w 3911600"/>
              <a:gd name="connsiteY91" fmla="*/ 165100 h 4483100"/>
              <a:gd name="connsiteX92" fmla="*/ 2463800 w 3911600"/>
              <a:gd name="connsiteY92" fmla="*/ 152400 h 4483100"/>
              <a:gd name="connsiteX93" fmla="*/ 2425700 w 3911600"/>
              <a:gd name="connsiteY93" fmla="*/ 139700 h 4483100"/>
              <a:gd name="connsiteX94" fmla="*/ 2362200 w 3911600"/>
              <a:gd name="connsiteY94" fmla="*/ 127000 h 4483100"/>
              <a:gd name="connsiteX95" fmla="*/ 2311400 w 3911600"/>
              <a:gd name="connsiteY95" fmla="*/ 114300 h 4483100"/>
              <a:gd name="connsiteX96" fmla="*/ 2273300 w 3911600"/>
              <a:gd name="connsiteY96" fmla="*/ 88900 h 4483100"/>
              <a:gd name="connsiteX97" fmla="*/ 2197100 w 3911600"/>
              <a:gd name="connsiteY97" fmla="*/ 63500 h 4483100"/>
              <a:gd name="connsiteX98" fmla="*/ 1752600 w 3911600"/>
              <a:gd name="connsiteY98" fmla="*/ 38100 h 4483100"/>
              <a:gd name="connsiteX99" fmla="*/ 1638300 w 3911600"/>
              <a:gd name="connsiteY99" fmla="*/ 12700 h 4483100"/>
              <a:gd name="connsiteX100" fmla="*/ 1358900 w 3911600"/>
              <a:gd name="connsiteY100" fmla="*/ 0 h 4483100"/>
              <a:gd name="connsiteX101" fmla="*/ 1092200 w 3911600"/>
              <a:gd name="connsiteY101" fmla="*/ 12700 h 4483100"/>
              <a:gd name="connsiteX102" fmla="*/ 1054100 w 3911600"/>
              <a:gd name="connsiteY102" fmla="*/ 25400 h 4483100"/>
              <a:gd name="connsiteX103" fmla="*/ 1003300 w 3911600"/>
              <a:gd name="connsiteY103" fmla="*/ 38100 h 4483100"/>
              <a:gd name="connsiteX104" fmla="*/ 927100 w 3911600"/>
              <a:gd name="connsiteY104" fmla="*/ 88900 h 4483100"/>
              <a:gd name="connsiteX105" fmla="*/ 889000 w 3911600"/>
              <a:gd name="connsiteY105" fmla="*/ 114300 h 4483100"/>
              <a:gd name="connsiteX106" fmla="*/ 838200 w 3911600"/>
              <a:gd name="connsiteY106" fmla="*/ 203200 h 4483100"/>
              <a:gd name="connsiteX107" fmla="*/ 825500 w 3911600"/>
              <a:gd name="connsiteY107" fmla="*/ 241300 h 4483100"/>
              <a:gd name="connsiteX108" fmla="*/ 838200 w 3911600"/>
              <a:gd name="connsiteY108" fmla="*/ 304800 h 4483100"/>
              <a:gd name="connsiteX109" fmla="*/ 850900 w 3911600"/>
              <a:gd name="connsiteY109" fmla="*/ 342900 h 4483100"/>
              <a:gd name="connsiteX110" fmla="*/ 800100 w 3911600"/>
              <a:gd name="connsiteY110" fmla="*/ 393700 h 4483100"/>
              <a:gd name="connsiteX111" fmla="*/ 571500 w 3911600"/>
              <a:gd name="connsiteY111" fmla="*/ 533400 h 4483100"/>
              <a:gd name="connsiteX112" fmla="*/ 533400 w 3911600"/>
              <a:gd name="connsiteY112" fmla="*/ 546100 h 4483100"/>
              <a:gd name="connsiteX113" fmla="*/ 393700 w 3911600"/>
              <a:gd name="connsiteY113" fmla="*/ 622300 h 4483100"/>
              <a:gd name="connsiteX114" fmla="*/ 330200 w 3911600"/>
              <a:gd name="connsiteY114" fmla="*/ 685800 h 4483100"/>
              <a:gd name="connsiteX115" fmla="*/ 304800 w 3911600"/>
              <a:gd name="connsiteY115" fmla="*/ 723900 h 4483100"/>
              <a:gd name="connsiteX116" fmla="*/ 330200 w 3911600"/>
              <a:gd name="connsiteY116" fmla="*/ 1130300 h 4483100"/>
              <a:gd name="connsiteX117" fmla="*/ 342900 w 3911600"/>
              <a:gd name="connsiteY117" fmla="*/ 1168400 h 4483100"/>
              <a:gd name="connsiteX118" fmla="*/ 368300 w 3911600"/>
              <a:gd name="connsiteY118" fmla="*/ 1206500 h 4483100"/>
              <a:gd name="connsiteX119" fmla="*/ 406400 w 3911600"/>
              <a:gd name="connsiteY119" fmla="*/ 1282700 h 4483100"/>
              <a:gd name="connsiteX120" fmla="*/ 419100 w 3911600"/>
              <a:gd name="connsiteY120" fmla="*/ 1333500 h 4483100"/>
              <a:gd name="connsiteX121" fmla="*/ 444500 w 3911600"/>
              <a:gd name="connsiteY121" fmla="*/ 1447800 h 4483100"/>
              <a:gd name="connsiteX122" fmla="*/ 431800 w 3911600"/>
              <a:gd name="connsiteY122" fmla="*/ 1562100 h 4483100"/>
              <a:gd name="connsiteX123" fmla="*/ 342900 w 3911600"/>
              <a:gd name="connsiteY123" fmla="*/ 1600200 h 4483100"/>
              <a:gd name="connsiteX124" fmla="*/ 101600 w 3911600"/>
              <a:gd name="connsiteY124" fmla="*/ 1612900 h 4483100"/>
              <a:gd name="connsiteX125" fmla="*/ 63500 w 3911600"/>
              <a:gd name="connsiteY125" fmla="*/ 1651000 h 4483100"/>
              <a:gd name="connsiteX126" fmla="*/ 25400 w 3911600"/>
              <a:gd name="connsiteY126" fmla="*/ 1739900 h 4483100"/>
              <a:gd name="connsiteX127" fmla="*/ 0 w 3911600"/>
              <a:gd name="connsiteY127" fmla="*/ 1803400 h 4483100"/>
              <a:gd name="connsiteX128" fmla="*/ 25400 w 3911600"/>
              <a:gd name="connsiteY128" fmla="*/ 1968500 h 4483100"/>
              <a:gd name="connsiteX129" fmla="*/ 38100 w 3911600"/>
              <a:gd name="connsiteY129" fmla="*/ 2032000 h 4483100"/>
              <a:gd name="connsiteX130" fmla="*/ 88900 w 3911600"/>
              <a:gd name="connsiteY130" fmla="*/ 2159000 h 4483100"/>
              <a:gd name="connsiteX131" fmla="*/ 114300 w 3911600"/>
              <a:gd name="connsiteY131" fmla="*/ 2298700 h 4483100"/>
              <a:gd name="connsiteX132" fmla="*/ 127000 w 3911600"/>
              <a:gd name="connsiteY132" fmla="*/ 2336800 h 4483100"/>
              <a:gd name="connsiteX133" fmla="*/ 152400 w 3911600"/>
              <a:gd name="connsiteY133" fmla="*/ 2501900 h 4483100"/>
              <a:gd name="connsiteX134" fmla="*/ 165100 w 3911600"/>
              <a:gd name="connsiteY134" fmla="*/ 25908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911600" h="4483100">
                <a:moveTo>
                  <a:pt x="165100" y="2540000"/>
                </a:moveTo>
                <a:cubicBezTo>
                  <a:pt x="169333" y="2561167"/>
                  <a:pt x="173117" y="2582428"/>
                  <a:pt x="177800" y="2603500"/>
                </a:cubicBezTo>
                <a:cubicBezTo>
                  <a:pt x="181586" y="2620539"/>
                  <a:pt x="179006" y="2641164"/>
                  <a:pt x="190500" y="2654300"/>
                </a:cubicBezTo>
                <a:cubicBezTo>
                  <a:pt x="232837" y="2702686"/>
                  <a:pt x="264750" y="2704612"/>
                  <a:pt x="317500" y="2717800"/>
                </a:cubicBezTo>
                <a:cubicBezTo>
                  <a:pt x="493670" y="2712462"/>
                  <a:pt x="656679" y="2723095"/>
                  <a:pt x="825500" y="2692400"/>
                </a:cubicBezTo>
                <a:cubicBezTo>
                  <a:pt x="842673" y="2689278"/>
                  <a:pt x="859261" y="2683486"/>
                  <a:pt x="876300" y="2679700"/>
                </a:cubicBezTo>
                <a:cubicBezTo>
                  <a:pt x="968252" y="2659266"/>
                  <a:pt x="909817" y="2676994"/>
                  <a:pt x="977900" y="2654300"/>
                </a:cubicBezTo>
                <a:cubicBezTo>
                  <a:pt x="1147233" y="2662767"/>
                  <a:pt x="1317021" y="2664689"/>
                  <a:pt x="1485900" y="2679700"/>
                </a:cubicBezTo>
                <a:cubicBezTo>
                  <a:pt x="1508608" y="2681718"/>
                  <a:pt x="1528054" y="2697095"/>
                  <a:pt x="1549400" y="2705100"/>
                </a:cubicBezTo>
                <a:cubicBezTo>
                  <a:pt x="1561935" y="2709800"/>
                  <a:pt x="1575526" y="2711813"/>
                  <a:pt x="1587500" y="2717800"/>
                </a:cubicBezTo>
                <a:cubicBezTo>
                  <a:pt x="1631962" y="2740031"/>
                  <a:pt x="1726158" y="2805658"/>
                  <a:pt x="1752600" y="2832100"/>
                </a:cubicBezTo>
                <a:cubicBezTo>
                  <a:pt x="1765300" y="2844800"/>
                  <a:pt x="1776902" y="2858702"/>
                  <a:pt x="1790700" y="2870200"/>
                </a:cubicBezTo>
                <a:cubicBezTo>
                  <a:pt x="1863786" y="2931105"/>
                  <a:pt x="1817687" y="2851149"/>
                  <a:pt x="1917700" y="2984500"/>
                </a:cubicBezTo>
                <a:cubicBezTo>
                  <a:pt x="1957712" y="3037849"/>
                  <a:pt x="1954926" y="3039124"/>
                  <a:pt x="2006600" y="3086100"/>
                </a:cubicBezTo>
                <a:cubicBezTo>
                  <a:pt x="2035479" y="3112354"/>
                  <a:pt x="2067902" y="3134702"/>
                  <a:pt x="2095500" y="3162300"/>
                </a:cubicBezTo>
                <a:cubicBezTo>
                  <a:pt x="2118879" y="3185679"/>
                  <a:pt x="2134535" y="3216259"/>
                  <a:pt x="2159000" y="3238500"/>
                </a:cubicBezTo>
                <a:cubicBezTo>
                  <a:pt x="2181588" y="3259035"/>
                  <a:pt x="2210778" y="3270984"/>
                  <a:pt x="2235200" y="3289300"/>
                </a:cubicBezTo>
                <a:cubicBezTo>
                  <a:pt x="2252133" y="3302000"/>
                  <a:pt x="2269929" y="3313625"/>
                  <a:pt x="2286000" y="3327400"/>
                </a:cubicBezTo>
                <a:cubicBezTo>
                  <a:pt x="2371563" y="3400739"/>
                  <a:pt x="2277993" y="3334762"/>
                  <a:pt x="2362200" y="3390900"/>
                </a:cubicBezTo>
                <a:cubicBezTo>
                  <a:pt x="2440142" y="3507812"/>
                  <a:pt x="2315214" y="3325818"/>
                  <a:pt x="2438400" y="3479800"/>
                </a:cubicBezTo>
                <a:cubicBezTo>
                  <a:pt x="2457470" y="3503638"/>
                  <a:pt x="2470884" y="3531578"/>
                  <a:pt x="2489200" y="3556000"/>
                </a:cubicBezTo>
                <a:lnTo>
                  <a:pt x="2527300" y="3606800"/>
                </a:lnTo>
                <a:cubicBezTo>
                  <a:pt x="2543499" y="3655396"/>
                  <a:pt x="2555803" y="3685816"/>
                  <a:pt x="2565400" y="3733800"/>
                </a:cubicBezTo>
                <a:cubicBezTo>
                  <a:pt x="2570450" y="3759050"/>
                  <a:pt x="2574184" y="3784549"/>
                  <a:pt x="2578100" y="3810000"/>
                </a:cubicBezTo>
                <a:cubicBezTo>
                  <a:pt x="2582652" y="3839586"/>
                  <a:pt x="2584929" y="3869547"/>
                  <a:pt x="2590800" y="3898900"/>
                </a:cubicBezTo>
                <a:cubicBezTo>
                  <a:pt x="2593425" y="3912027"/>
                  <a:pt x="2599267" y="3924300"/>
                  <a:pt x="2603500" y="3937000"/>
                </a:cubicBezTo>
                <a:cubicBezTo>
                  <a:pt x="2624701" y="4127812"/>
                  <a:pt x="2606097" y="3979283"/>
                  <a:pt x="2628900" y="4127500"/>
                </a:cubicBezTo>
                <a:cubicBezTo>
                  <a:pt x="2633452" y="4157086"/>
                  <a:pt x="2633724" y="4187521"/>
                  <a:pt x="2641600" y="4216400"/>
                </a:cubicBezTo>
                <a:cubicBezTo>
                  <a:pt x="2646581" y="4234665"/>
                  <a:pt x="2660353" y="4249473"/>
                  <a:pt x="2667000" y="4267200"/>
                </a:cubicBezTo>
                <a:cubicBezTo>
                  <a:pt x="2670629" y="4276877"/>
                  <a:pt x="2683628" y="4342942"/>
                  <a:pt x="2692400" y="4356100"/>
                </a:cubicBezTo>
                <a:cubicBezTo>
                  <a:pt x="2702363" y="4371044"/>
                  <a:pt x="2716702" y="4382702"/>
                  <a:pt x="2730500" y="4394200"/>
                </a:cubicBezTo>
                <a:cubicBezTo>
                  <a:pt x="2742226" y="4403971"/>
                  <a:pt x="2754120" y="4414773"/>
                  <a:pt x="2768600" y="4419600"/>
                </a:cubicBezTo>
                <a:cubicBezTo>
                  <a:pt x="2806826" y="4432342"/>
                  <a:pt x="2971862" y="4443851"/>
                  <a:pt x="2984500" y="4445000"/>
                </a:cubicBezTo>
                <a:cubicBezTo>
                  <a:pt x="3005667" y="4449233"/>
                  <a:pt x="3027789" y="4450121"/>
                  <a:pt x="3048000" y="4457700"/>
                </a:cubicBezTo>
                <a:cubicBezTo>
                  <a:pt x="3062292" y="4463059"/>
                  <a:pt x="3070845" y="4482591"/>
                  <a:pt x="3086100" y="4483100"/>
                </a:cubicBezTo>
                <a:lnTo>
                  <a:pt x="3429000" y="4470400"/>
                </a:lnTo>
                <a:cubicBezTo>
                  <a:pt x="3467100" y="4466167"/>
                  <a:pt x="3505032" y="4459951"/>
                  <a:pt x="3543300" y="4457700"/>
                </a:cubicBezTo>
                <a:cubicBezTo>
                  <a:pt x="3896865" y="4436902"/>
                  <a:pt x="3757450" y="4479450"/>
                  <a:pt x="3898900" y="4432300"/>
                </a:cubicBezTo>
                <a:cubicBezTo>
                  <a:pt x="3903133" y="4419600"/>
                  <a:pt x="3911600" y="4407587"/>
                  <a:pt x="3911600" y="4394200"/>
                </a:cubicBezTo>
                <a:cubicBezTo>
                  <a:pt x="3911600" y="4355866"/>
                  <a:pt x="3905202" y="4317713"/>
                  <a:pt x="3898900" y="4279900"/>
                </a:cubicBezTo>
                <a:cubicBezTo>
                  <a:pt x="3896699" y="4266695"/>
                  <a:pt x="3893626" y="4252939"/>
                  <a:pt x="3886200" y="4241800"/>
                </a:cubicBezTo>
                <a:cubicBezTo>
                  <a:pt x="3876237" y="4226856"/>
                  <a:pt x="3862277" y="4214727"/>
                  <a:pt x="3848100" y="4203700"/>
                </a:cubicBezTo>
                <a:cubicBezTo>
                  <a:pt x="3824003" y="4184958"/>
                  <a:pt x="3797300" y="4169833"/>
                  <a:pt x="3771900" y="4152900"/>
                </a:cubicBezTo>
                <a:cubicBezTo>
                  <a:pt x="3759200" y="4144433"/>
                  <a:pt x="3748608" y="4131202"/>
                  <a:pt x="3733800" y="4127500"/>
                </a:cubicBezTo>
                <a:lnTo>
                  <a:pt x="3632200" y="4102100"/>
                </a:lnTo>
                <a:cubicBezTo>
                  <a:pt x="3619500" y="4093633"/>
                  <a:pt x="3602190" y="4089643"/>
                  <a:pt x="3594100" y="4076700"/>
                </a:cubicBezTo>
                <a:cubicBezTo>
                  <a:pt x="3583183" y="4059233"/>
                  <a:pt x="3562153" y="3977390"/>
                  <a:pt x="3556000" y="3949700"/>
                </a:cubicBezTo>
                <a:cubicBezTo>
                  <a:pt x="3540315" y="3879115"/>
                  <a:pt x="3544386" y="3885822"/>
                  <a:pt x="3530600" y="3810000"/>
                </a:cubicBezTo>
                <a:cubicBezTo>
                  <a:pt x="3519851" y="3750882"/>
                  <a:pt x="3518790" y="3750058"/>
                  <a:pt x="3505200" y="3695700"/>
                </a:cubicBezTo>
                <a:cubicBezTo>
                  <a:pt x="3500967" y="3644900"/>
                  <a:pt x="3497836" y="3593996"/>
                  <a:pt x="3492500" y="3543300"/>
                </a:cubicBezTo>
                <a:cubicBezTo>
                  <a:pt x="3489366" y="3513530"/>
                  <a:pt x="3481191" y="3484302"/>
                  <a:pt x="3479800" y="3454400"/>
                </a:cubicBezTo>
                <a:cubicBezTo>
                  <a:pt x="3472717" y="3302106"/>
                  <a:pt x="3474713" y="3149469"/>
                  <a:pt x="3467100" y="2997200"/>
                </a:cubicBezTo>
                <a:cubicBezTo>
                  <a:pt x="3466228" y="2979767"/>
                  <a:pt x="3463060" y="2961555"/>
                  <a:pt x="3454400" y="2946400"/>
                </a:cubicBezTo>
                <a:cubicBezTo>
                  <a:pt x="3445489" y="2930806"/>
                  <a:pt x="3429000" y="2921000"/>
                  <a:pt x="3416300" y="2908300"/>
                </a:cubicBezTo>
                <a:cubicBezTo>
                  <a:pt x="3395654" y="2912429"/>
                  <a:pt x="3292849" y="2933700"/>
                  <a:pt x="3276600" y="2933700"/>
                </a:cubicBezTo>
                <a:cubicBezTo>
                  <a:pt x="3221404" y="2933700"/>
                  <a:pt x="3166533" y="2925233"/>
                  <a:pt x="3111500" y="2921000"/>
                </a:cubicBezTo>
                <a:cubicBezTo>
                  <a:pt x="3004140" y="2856584"/>
                  <a:pt x="3089794" y="2910938"/>
                  <a:pt x="2997200" y="2844800"/>
                </a:cubicBezTo>
                <a:cubicBezTo>
                  <a:pt x="2984780" y="2835928"/>
                  <a:pt x="2970826" y="2829171"/>
                  <a:pt x="2959100" y="2819400"/>
                </a:cubicBezTo>
                <a:cubicBezTo>
                  <a:pt x="2909966" y="2778455"/>
                  <a:pt x="2930734" y="2777791"/>
                  <a:pt x="2870200" y="2743200"/>
                </a:cubicBezTo>
                <a:cubicBezTo>
                  <a:pt x="2858577" y="2736558"/>
                  <a:pt x="2843802" y="2737001"/>
                  <a:pt x="2832100" y="2730500"/>
                </a:cubicBezTo>
                <a:cubicBezTo>
                  <a:pt x="2805415" y="2715675"/>
                  <a:pt x="2781300" y="2696633"/>
                  <a:pt x="2755900" y="2679700"/>
                </a:cubicBezTo>
                <a:cubicBezTo>
                  <a:pt x="2734267" y="2665278"/>
                  <a:pt x="2682753" y="2631953"/>
                  <a:pt x="2667000" y="2616200"/>
                </a:cubicBezTo>
                <a:cubicBezTo>
                  <a:pt x="2656207" y="2605407"/>
                  <a:pt x="2650758" y="2590311"/>
                  <a:pt x="2641600" y="2578100"/>
                </a:cubicBezTo>
                <a:cubicBezTo>
                  <a:pt x="2599941" y="2522555"/>
                  <a:pt x="2563696" y="2462096"/>
                  <a:pt x="2514600" y="2413000"/>
                </a:cubicBezTo>
                <a:cubicBezTo>
                  <a:pt x="2477284" y="2375684"/>
                  <a:pt x="2461610" y="2366652"/>
                  <a:pt x="2438400" y="2324100"/>
                </a:cubicBezTo>
                <a:cubicBezTo>
                  <a:pt x="2351961" y="2165628"/>
                  <a:pt x="2420218" y="2271427"/>
                  <a:pt x="2362200" y="2184400"/>
                </a:cubicBezTo>
                <a:cubicBezTo>
                  <a:pt x="2357967" y="2167467"/>
                  <a:pt x="2355020" y="2150159"/>
                  <a:pt x="2349500" y="2133600"/>
                </a:cubicBezTo>
                <a:cubicBezTo>
                  <a:pt x="2342291" y="2111973"/>
                  <a:pt x="2324100" y="2092897"/>
                  <a:pt x="2324100" y="2070100"/>
                </a:cubicBezTo>
                <a:cubicBezTo>
                  <a:pt x="2324100" y="1972366"/>
                  <a:pt x="2334639" y="1874598"/>
                  <a:pt x="2349500" y="1778000"/>
                </a:cubicBezTo>
                <a:cubicBezTo>
                  <a:pt x="2353009" y="1755194"/>
                  <a:pt x="2401590" y="1715112"/>
                  <a:pt x="2413000" y="1701800"/>
                </a:cubicBezTo>
                <a:cubicBezTo>
                  <a:pt x="2426775" y="1685729"/>
                  <a:pt x="2437325" y="1667071"/>
                  <a:pt x="2451100" y="1651000"/>
                </a:cubicBezTo>
                <a:cubicBezTo>
                  <a:pt x="2469505" y="1629528"/>
                  <a:pt x="2500166" y="1599560"/>
                  <a:pt x="2527300" y="1587500"/>
                </a:cubicBezTo>
                <a:cubicBezTo>
                  <a:pt x="2551766" y="1576626"/>
                  <a:pt x="2578100" y="1570567"/>
                  <a:pt x="2603500" y="1562100"/>
                </a:cubicBezTo>
                <a:cubicBezTo>
                  <a:pt x="2616200" y="1557867"/>
                  <a:pt x="2628613" y="1552647"/>
                  <a:pt x="2641600" y="1549400"/>
                </a:cubicBezTo>
                <a:cubicBezTo>
                  <a:pt x="2658533" y="1545167"/>
                  <a:pt x="2676288" y="1543413"/>
                  <a:pt x="2692400" y="1536700"/>
                </a:cubicBezTo>
                <a:cubicBezTo>
                  <a:pt x="2727351" y="1522137"/>
                  <a:pt x="2758079" y="1497874"/>
                  <a:pt x="2794000" y="1485900"/>
                </a:cubicBezTo>
                <a:cubicBezTo>
                  <a:pt x="2806700" y="1481667"/>
                  <a:pt x="2820126" y="1479187"/>
                  <a:pt x="2832100" y="1473200"/>
                </a:cubicBezTo>
                <a:cubicBezTo>
                  <a:pt x="2925304" y="1426598"/>
                  <a:pt x="2882809" y="1432857"/>
                  <a:pt x="2984500" y="1358900"/>
                </a:cubicBezTo>
                <a:cubicBezTo>
                  <a:pt x="2999811" y="1347765"/>
                  <a:pt x="3018367" y="1341967"/>
                  <a:pt x="3035300" y="1333500"/>
                </a:cubicBezTo>
                <a:cubicBezTo>
                  <a:pt x="3052233" y="1308100"/>
                  <a:pt x="3076447" y="1286260"/>
                  <a:pt x="3086100" y="1257300"/>
                </a:cubicBezTo>
                <a:cubicBezTo>
                  <a:pt x="3108794" y="1189217"/>
                  <a:pt x="3091066" y="1247652"/>
                  <a:pt x="3111500" y="1155700"/>
                </a:cubicBezTo>
                <a:cubicBezTo>
                  <a:pt x="3122131" y="1107860"/>
                  <a:pt x="3122757" y="1109228"/>
                  <a:pt x="3136900" y="1066800"/>
                </a:cubicBezTo>
                <a:cubicBezTo>
                  <a:pt x="3132667" y="986367"/>
                  <a:pt x="3134190" y="905423"/>
                  <a:pt x="3124200" y="825500"/>
                </a:cubicBezTo>
                <a:cubicBezTo>
                  <a:pt x="3121372" y="802879"/>
                  <a:pt x="3108995" y="782390"/>
                  <a:pt x="3098800" y="762000"/>
                </a:cubicBezTo>
                <a:cubicBezTo>
                  <a:pt x="3058151" y="680702"/>
                  <a:pt x="3013734" y="601342"/>
                  <a:pt x="2971800" y="520700"/>
                </a:cubicBezTo>
                <a:cubicBezTo>
                  <a:pt x="2935697" y="451271"/>
                  <a:pt x="2942195" y="448061"/>
                  <a:pt x="2895600" y="393700"/>
                </a:cubicBezTo>
                <a:cubicBezTo>
                  <a:pt x="2883911" y="380063"/>
                  <a:pt x="2872115" y="366039"/>
                  <a:pt x="2857500" y="355600"/>
                </a:cubicBezTo>
                <a:cubicBezTo>
                  <a:pt x="2768477" y="292012"/>
                  <a:pt x="2843222" y="358957"/>
                  <a:pt x="2768600" y="317500"/>
                </a:cubicBezTo>
                <a:lnTo>
                  <a:pt x="2654300" y="241300"/>
                </a:lnTo>
                <a:cubicBezTo>
                  <a:pt x="2641600" y="232833"/>
                  <a:pt x="2629852" y="222726"/>
                  <a:pt x="2616200" y="215900"/>
                </a:cubicBezTo>
                <a:cubicBezTo>
                  <a:pt x="2599267" y="207433"/>
                  <a:pt x="2581838" y="199893"/>
                  <a:pt x="2565400" y="190500"/>
                </a:cubicBezTo>
                <a:cubicBezTo>
                  <a:pt x="2552148" y="182927"/>
                  <a:pt x="2541592" y="170459"/>
                  <a:pt x="2527300" y="165100"/>
                </a:cubicBezTo>
                <a:cubicBezTo>
                  <a:pt x="2507089" y="157521"/>
                  <a:pt x="2484741" y="157635"/>
                  <a:pt x="2463800" y="152400"/>
                </a:cubicBezTo>
                <a:cubicBezTo>
                  <a:pt x="2450813" y="149153"/>
                  <a:pt x="2438687" y="142947"/>
                  <a:pt x="2425700" y="139700"/>
                </a:cubicBezTo>
                <a:cubicBezTo>
                  <a:pt x="2404759" y="134465"/>
                  <a:pt x="2383272" y="131683"/>
                  <a:pt x="2362200" y="127000"/>
                </a:cubicBezTo>
                <a:cubicBezTo>
                  <a:pt x="2345161" y="123214"/>
                  <a:pt x="2328333" y="118533"/>
                  <a:pt x="2311400" y="114300"/>
                </a:cubicBezTo>
                <a:cubicBezTo>
                  <a:pt x="2298700" y="105833"/>
                  <a:pt x="2287248" y="95099"/>
                  <a:pt x="2273300" y="88900"/>
                </a:cubicBezTo>
                <a:cubicBezTo>
                  <a:pt x="2248834" y="78026"/>
                  <a:pt x="2222500" y="71967"/>
                  <a:pt x="2197100" y="63500"/>
                </a:cubicBezTo>
                <a:cubicBezTo>
                  <a:pt x="2030422" y="7941"/>
                  <a:pt x="2172380" y="51218"/>
                  <a:pt x="1752600" y="38100"/>
                </a:cubicBezTo>
                <a:cubicBezTo>
                  <a:pt x="1727518" y="31830"/>
                  <a:pt x="1661212" y="14397"/>
                  <a:pt x="1638300" y="12700"/>
                </a:cubicBezTo>
                <a:cubicBezTo>
                  <a:pt x="1545325" y="5813"/>
                  <a:pt x="1452033" y="4233"/>
                  <a:pt x="1358900" y="0"/>
                </a:cubicBezTo>
                <a:cubicBezTo>
                  <a:pt x="1270000" y="4233"/>
                  <a:pt x="1180893" y="5309"/>
                  <a:pt x="1092200" y="12700"/>
                </a:cubicBezTo>
                <a:cubicBezTo>
                  <a:pt x="1078859" y="13812"/>
                  <a:pt x="1066972" y="21722"/>
                  <a:pt x="1054100" y="25400"/>
                </a:cubicBezTo>
                <a:cubicBezTo>
                  <a:pt x="1037317" y="30195"/>
                  <a:pt x="1020233" y="33867"/>
                  <a:pt x="1003300" y="38100"/>
                </a:cubicBezTo>
                <a:lnTo>
                  <a:pt x="927100" y="88900"/>
                </a:lnTo>
                <a:lnTo>
                  <a:pt x="889000" y="114300"/>
                </a:lnTo>
                <a:cubicBezTo>
                  <a:pt x="863491" y="152564"/>
                  <a:pt x="857536" y="158084"/>
                  <a:pt x="838200" y="203200"/>
                </a:cubicBezTo>
                <a:cubicBezTo>
                  <a:pt x="832927" y="215505"/>
                  <a:pt x="829733" y="228600"/>
                  <a:pt x="825500" y="241300"/>
                </a:cubicBezTo>
                <a:cubicBezTo>
                  <a:pt x="829733" y="262467"/>
                  <a:pt x="832965" y="283859"/>
                  <a:pt x="838200" y="304800"/>
                </a:cubicBezTo>
                <a:cubicBezTo>
                  <a:pt x="841447" y="317787"/>
                  <a:pt x="856173" y="330595"/>
                  <a:pt x="850900" y="342900"/>
                </a:cubicBezTo>
                <a:cubicBezTo>
                  <a:pt x="841467" y="364911"/>
                  <a:pt x="819514" y="379679"/>
                  <a:pt x="800100" y="393700"/>
                </a:cubicBezTo>
                <a:cubicBezTo>
                  <a:pt x="761766" y="421385"/>
                  <a:pt x="643564" y="502515"/>
                  <a:pt x="571500" y="533400"/>
                </a:cubicBezTo>
                <a:cubicBezTo>
                  <a:pt x="559195" y="538673"/>
                  <a:pt x="545102" y="539599"/>
                  <a:pt x="533400" y="546100"/>
                </a:cubicBezTo>
                <a:cubicBezTo>
                  <a:pt x="370254" y="636737"/>
                  <a:pt x="536308" y="565257"/>
                  <a:pt x="393700" y="622300"/>
                </a:cubicBezTo>
                <a:cubicBezTo>
                  <a:pt x="372533" y="643467"/>
                  <a:pt x="349912" y="663272"/>
                  <a:pt x="330200" y="685800"/>
                </a:cubicBezTo>
                <a:cubicBezTo>
                  <a:pt x="320149" y="697287"/>
                  <a:pt x="305326" y="708646"/>
                  <a:pt x="304800" y="723900"/>
                </a:cubicBezTo>
                <a:cubicBezTo>
                  <a:pt x="301915" y="807570"/>
                  <a:pt x="303267" y="1009100"/>
                  <a:pt x="330200" y="1130300"/>
                </a:cubicBezTo>
                <a:cubicBezTo>
                  <a:pt x="333104" y="1143368"/>
                  <a:pt x="336913" y="1156426"/>
                  <a:pt x="342900" y="1168400"/>
                </a:cubicBezTo>
                <a:cubicBezTo>
                  <a:pt x="349726" y="1182052"/>
                  <a:pt x="361474" y="1192848"/>
                  <a:pt x="368300" y="1206500"/>
                </a:cubicBezTo>
                <a:cubicBezTo>
                  <a:pt x="420880" y="1311660"/>
                  <a:pt x="333607" y="1173511"/>
                  <a:pt x="406400" y="1282700"/>
                </a:cubicBezTo>
                <a:cubicBezTo>
                  <a:pt x="410633" y="1299633"/>
                  <a:pt x="415314" y="1316461"/>
                  <a:pt x="419100" y="1333500"/>
                </a:cubicBezTo>
                <a:cubicBezTo>
                  <a:pt x="451346" y="1478608"/>
                  <a:pt x="413527" y="1323910"/>
                  <a:pt x="444500" y="1447800"/>
                </a:cubicBezTo>
                <a:cubicBezTo>
                  <a:pt x="440267" y="1485900"/>
                  <a:pt x="444901" y="1526074"/>
                  <a:pt x="431800" y="1562100"/>
                </a:cubicBezTo>
                <a:cubicBezTo>
                  <a:pt x="423857" y="1583943"/>
                  <a:pt x="357414" y="1598938"/>
                  <a:pt x="342900" y="1600200"/>
                </a:cubicBezTo>
                <a:cubicBezTo>
                  <a:pt x="262658" y="1607178"/>
                  <a:pt x="182033" y="1608667"/>
                  <a:pt x="101600" y="1612900"/>
                </a:cubicBezTo>
                <a:cubicBezTo>
                  <a:pt x="88900" y="1625600"/>
                  <a:pt x="73939" y="1636385"/>
                  <a:pt x="63500" y="1651000"/>
                </a:cubicBezTo>
                <a:cubicBezTo>
                  <a:pt x="40026" y="1683863"/>
                  <a:pt x="38492" y="1704989"/>
                  <a:pt x="25400" y="1739900"/>
                </a:cubicBezTo>
                <a:cubicBezTo>
                  <a:pt x="17395" y="1761246"/>
                  <a:pt x="8467" y="1782233"/>
                  <a:pt x="0" y="1803400"/>
                </a:cubicBezTo>
                <a:cubicBezTo>
                  <a:pt x="8467" y="1858433"/>
                  <a:pt x="16246" y="1913577"/>
                  <a:pt x="25400" y="1968500"/>
                </a:cubicBezTo>
                <a:cubicBezTo>
                  <a:pt x="28949" y="1989792"/>
                  <a:pt x="31274" y="2011522"/>
                  <a:pt x="38100" y="2032000"/>
                </a:cubicBezTo>
                <a:cubicBezTo>
                  <a:pt x="52518" y="2075255"/>
                  <a:pt x="77842" y="2114767"/>
                  <a:pt x="88900" y="2159000"/>
                </a:cubicBezTo>
                <a:cubicBezTo>
                  <a:pt x="126549" y="2309598"/>
                  <a:pt x="68795" y="2071173"/>
                  <a:pt x="114300" y="2298700"/>
                </a:cubicBezTo>
                <a:cubicBezTo>
                  <a:pt x="116925" y="2311827"/>
                  <a:pt x="123753" y="2323813"/>
                  <a:pt x="127000" y="2336800"/>
                </a:cubicBezTo>
                <a:cubicBezTo>
                  <a:pt x="143171" y="2401483"/>
                  <a:pt x="142118" y="2429927"/>
                  <a:pt x="152400" y="2501900"/>
                </a:cubicBezTo>
                <a:cubicBezTo>
                  <a:pt x="165796" y="2595672"/>
                  <a:pt x="165100" y="2550147"/>
                  <a:pt x="165100" y="2590800"/>
                </a:cubicBez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1D65DED0-873C-1246-8CC2-08C0EEFD9F5D}"/>
              </a:ext>
            </a:extLst>
          </p:cNvPr>
          <p:cNvSpPr/>
          <p:nvPr/>
        </p:nvSpPr>
        <p:spPr>
          <a:xfrm>
            <a:off x="2908300" y="1727200"/>
            <a:ext cx="3810000" cy="4013200"/>
          </a:xfrm>
          <a:custGeom>
            <a:avLst/>
            <a:gdLst>
              <a:gd name="connsiteX0" fmla="*/ 2603500 w 3810000"/>
              <a:gd name="connsiteY0" fmla="*/ 2387600 h 4013200"/>
              <a:gd name="connsiteX1" fmla="*/ 2641600 w 3810000"/>
              <a:gd name="connsiteY1" fmla="*/ 2451100 h 4013200"/>
              <a:gd name="connsiteX2" fmla="*/ 2692400 w 3810000"/>
              <a:gd name="connsiteY2" fmla="*/ 2527300 h 4013200"/>
              <a:gd name="connsiteX3" fmla="*/ 2705100 w 3810000"/>
              <a:gd name="connsiteY3" fmla="*/ 2565400 h 4013200"/>
              <a:gd name="connsiteX4" fmla="*/ 2743200 w 3810000"/>
              <a:gd name="connsiteY4" fmla="*/ 2641600 h 4013200"/>
              <a:gd name="connsiteX5" fmla="*/ 2730500 w 3810000"/>
              <a:gd name="connsiteY5" fmla="*/ 2882900 h 4013200"/>
              <a:gd name="connsiteX6" fmla="*/ 2692400 w 3810000"/>
              <a:gd name="connsiteY6" fmla="*/ 3022600 h 4013200"/>
              <a:gd name="connsiteX7" fmla="*/ 2654300 w 3810000"/>
              <a:gd name="connsiteY7" fmla="*/ 3187700 h 4013200"/>
              <a:gd name="connsiteX8" fmla="*/ 2641600 w 3810000"/>
              <a:gd name="connsiteY8" fmla="*/ 3276600 h 4013200"/>
              <a:gd name="connsiteX9" fmla="*/ 2654300 w 3810000"/>
              <a:gd name="connsiteY9" fmla="*/ 3479800 h 4013200"/>
              <a:gd name="connsiteX10" fmla="*/ 2679700 w 3810000"/>
              <a:gd name="connsiteY10" fmla="*/ 3517900 h 4013200"/>
              <a:gd name="connsiteX11" fmla="*/ 2794000 w 3810000"/>
              <a:gd name="connsiteY11" fmla="*/ 3606800 h 4013200"/>
              <a:gd name="connsiteX12" fmla="*/ 3225800 w 3810000"/>
              <a:gd name="connsiteY12" fmla="*/ 3619500 h 4013200"/>
              <a:gd name="connsiteX13" fmla="*/ 3276600 w 3810000"/>
              <a:gd name="connsiteY13" fmla="*/ 3632200 h 4013200"/>
              <a:gd name="connsiteX14" fmla="*/ 3340100 w 3810000"/>
              <a:gd name="connsiteY14" fmla="*/ 3644900 h 4013200"/>
              <a:gd name="connsiteX15" fmla="*/ 3416300 w 3810000"/>
              <a:gd name="connsiteY15" fmla="*/ 3670300 h 4013200"/>
              <a:gd name="connsiteX16" fmla="*/ 3454400 w 3810000"/>
              <a:gd name="connsiteY16" fmla="*/ 3683000 h 4013200"/>
              <a:gd name="connsiteX17" fmla="*/ 3492500 w 3810000"/>
              <a:gd name="connsiteY17" fmla="*/ 3695700 h 4013200"/>
              <a:gd name="connsiteX18" fmla="*/ 3556000 w 3810000"/>
              <a:gd name="connsiteY18" fmla="*/ 3810000 h 4013200"/>
              <a:gd name="connsiteX19" fmla="*/ 3517900 w 3810000"/>
              <a:gd name="connsiteY19" fmla="*/ 3924300 h 4013200"/>
              <a:gd name="connsiteX20" fmla="*/ 3416300 w 3810000"/>
              <a:gd name="connsiteY20" fmla="*/ 3949700 h 4013200"/>
              <a:gd name="connsiteX21" fmla="*/ 3378200 w 3810000"/>
              <a:gd name="connsiteY21" fmla="*/ 3962400 h 4013200"/>
              <a:gd name="connsiteX22" fmla="*/ 2921000 w 3810000"/>
              <a:gd name="connsiteY22" fmla="*/ 3987800 h 4013200"/>
              <a:gd name="connsiteX23" fmla="*/ 2590800 w 3810000"/>
              <a:gd name="connsiteY23" fmla="*/ 4013200 h 4013200"/>
              <a:gd name="connsiteX24" fmla="*/ 1892300 w 3810000"/>
              <a:gd name="connsiteY24" fmla="*/ 4000500 h 4013200"/>
              <a:gd name="connsiteX25" fmla="*/ 1879600 w 3810000"/>
              <a:gd name="connsiteY25" fmla="*/ 3962400 h 4013200"/>
              <a:gd name="connsiteX26" fmla="*/ 1803400 w 3810000"/>
              <a:gd name="connsiteY26" fmla="*/ 3911600 h 4013200"/>
              <a:gd name="connsiteX27" fmla="*/ 1727200 w 3810000"/>
              <a:gd name="connsiteY27" fmla="*/ 3924300 h 4013200"/>
              <a:gd name="connsiteX28" fmla="*/ 1689100 w 3810000"/>
              <a:gd name="connsiteY28" fmla="*/ 3937000 h 4013200"/>
              <a:gd name="connsiteX29" fmla="*/ 1587500 w 3810000"/>
              <a:gd name="connsiteY29" fmla="*/ 3911600 h 4013200"/>
              <a:gd name="connsiteX30" fmla="*/ 1574800 w 3810000"/>
              <a:gd name="connsiteY30" fmla="*/ 3873500 h 4013200"/>
              <a:gd name="connsiteX31" fmla="*/ 1562100 w 3810000"/>
              <a:gd name="connsiteY31" fmla="*/ 3822700 h 4013200"/>
              <a:gd name="connsiteX32" fmla="*/ 1536700 w 3810000"/>
              <a:gd name="connsiteY32" fmla="*/ 3746500 h 4013200"/>
              <a:gd name="connsiteX33" fmla="*/ 1562100 w 3810000"/>
              <a:gd name="connsiteY33" fmla="*/ 3644900 h 4013200"/>
              <a:gd name="connsiteX34" fmla="*/ 1600200 w 3810000"/>
              <a:gd name="connsiteY34" fmla="*/ 3619500 h 4013200"/>
              <a:gd name="connsiteX35" fmla="*/ 1663700 w 3810000"/>
              <a:gd name="connsiteY35" fmla="*/ 3556000 h 4013200"/>
              <a:gd name="connsiteX36" fmla="*/ 1727200 w 3810000"/>
              <a:gd name="connsiteY36" fmla="*/ 3505200 h 4013200"/>
              <a:gd name="connsiteX37" fmla="*/ 1765300 w 3810000"/>
              <a:gd name="connsiteY37" fmla="*/ 3429000 h 4013200"/>
              <a:gd name="connsiteX38" fmla="*/ 1790700 w 3810000"/>
              <a:gd name="connsiteY38" fmla="*/ 3302000 h 4013200"/>
              <a:gd name="connsiteX39" fmla="*/ 1778000 w 3810000"/>
              <a:gd name="connsiteY39" fmla="*/ 3200400 h 4013200"/>
              <a:gd name="connsiteX40" fmla="*/ 1739900 w 3810000"/>
              <a:gd name="connsiteY40" fmla="*/ 3073400 h 4013200"/>
              <a:gd name="connsiteX41" fmla="*/ 1727200 w 3810000"/>
              <a:gd name="connsiteY41" fmla="*/ 3035300 h 4013200"/>
              <a:gd name="connsiteX42" fmla="*/ 1638300 w 3810000"/>
              <a:gd name="connsiteY42" fmla="*/ 2921000 h 4013200"/>
              <a:gd name="connsiteX43" fmla="*/ 1600200 w 3810000"/>
              <a:gd name="connsiteY43" fmla="*/ 2895600 h 4013200"/>
              <a:gd name="connsiteX44" fmla="*/ 1562100 w 3810000"/>
              <a:gd name="connsiteY44" fmla="*/ 2882900 h 4013200"/>
              <a:gd name="connsiteX45" fmla="*/ 1524000 w 3810000"/>
              <a:gd name="connsiteY45" fmla="*/ 2844800 h 4013200"/>
              <a:gd name="connsiteX46" fmla="*/ 1485900 w 3810000"/>
              <a:gd name="connsiteY46" fmla="*/ 2832100 h 4013200"/>
              <a:gd name="connsiteX47" fmla="*/ 1447800 w 3810000"/>
              <a:gd name="connsiteY47" fmla="*/ 2806700 h 4013200"/>
              <a:gd name="connsiteX48" fmla="*/ 1384300 w 3810000"/>
              <a:gd name="connsiteY48" fmla="*/ 2794000 h 4013200"/>
              <a:gd name="connsiteX49" fmla="*/ 1308100 w 3810000"/>
              <a:gd name="connsiteY49" fmla="*/ 2768600 h 4013200"/>
              <a:gd name="connsiteX50" fmla="*/ 1257300 w 3810000"/>
              <a:gd name="connsiteY50" fmla="*/ 2755900 h 4013200"/>
              <a:gd name="connsiteX51" fmla="*/ 1181100 w 3810000"/>
              <a:gd name="connsiteY51" fmla="*/ 2730500 h 4013200"/>
              <a:gd name="connsiteX52" fmla="*/ 1104900 w 3810000"/>
              <a:gd name="connsiteY52" fmla="*/ 2705100 h 4013200"/>
              <a:gd name="connsiteX53" fmla="*/ 1066800 w 3810000"/>
              <a:gd name="connsiteY53" fmla="*/ 2692400 h 4013200"/>
              <a:gd name="connsiteX54" fmla="*/ 1028700 w 3810000"/>
              <a:gd name="connsiteY54" fmla="*/ 2679700 h 4013200"/>
              <a:gd name="connsiteX55" fmla="*/ 952500 w 3810000"/>
              <a:gd name="connsiteY55" fmla="*/ 2641600 h 4013200"/>
              <a:gd name="connsiteX56" fmla="*/ 914400 w 3810000"/>
              <a:gd name="connsiteY56" fmla="*/ 2616200 h 4013200"/>
              <a:gd name="connsiteX57" fmla="*/ 876300 w 3810000"/>
              <a:gd name="connsiteY57" fmla="*/ 2603500 h 4013200"/>
              <a:gd name="connsiteX58" fmla="*/ 838200 w 3810000"/>
              <a:gd name="connsiteY58" fmla="*/ 2578100 h 4013200"/>
              <a:gd name="connsiteX59" fmla="*/ 762000 w 3810000"/>
              <a:gd name="connsiteY59" fmla="*/ 2501900 h 4013200"/>
              <a:gd name="connsiteX60" fmla="*/ 673100 w 3810000"/>
              <a:gd name="connsiteY60" fmla="*/ 2387600 h 4013200"/>
              <a:gd name="connsiteX61" fmla="*/ 635000 w 3810000"/>
              <a:gd name="connsiteY61" fmla="*/ 2247900 h 4013200"/>
              <a:gd name="connsiteX62" fmla="*/ 622300 w 3810000"/>
              <a:gd name="connsiteY62" fmla="*/ 2209800 h 4013200"/>
              <a:gd name="connsiteX63" fmla="*/ 533400 w 3810000"/>
              <a:gd name="connsiteY63" fmla="*/ 2171700 h 4013200"/>
              <a:gd name="connsiteX64" fmla="*/ 495300 w 3810000"/>
              <a:gd name="connsiteY64" fmla="*/ 2159000 h 4013200"/>
              <a:gd name="connsiteX65" fmla="*/ 393700 w 3810000"/>
              <a:gd name="connsiteY65" fmla="*/ 2133600 h 4013200"/>
              <a:gd name="connsiteX66" fmla="*/ 355600 w 3810000"/>
              <a:gd name="connsiteY66" fmla="*/ 2120900 h 4013200"/>
              <a:gd name="connsiteX67" fmla="*/ 304800 w 3810000"/>
              <a:gd name="connsiteY67" fmla="*/ 2108200 h 4013200"/>
              <a:gd name="connsiteX68" fmla="*/ 190500 w 3810000"/>
              <a:gd name="connsiteY68" fmla="*/ 2057400 h 4013200"/>
              <a:gd name="connsiteX69" fmla="*/ 152400 w 3810000"/>
              <a:gd name="connsiteY69" fmla="*/ 2019300 h 4013200"/>
              <a:gd name="connsiteX70" fmla="*/ 101600 w 3810000"/>
              <a:gd name="connsiteY70" fmla="*/ 1943100 h 4013200"/>
              <a:gd name="connsiteX71" fmla="*/ 76200 w 3810000"/>
              <a:gd name="connsiteY71" fmla="*/ 1905000 h 4013200"/>
              <a:gd name="connsiteX72" fmla="*/ 50800 w 3810000"/>
              <a:gd name="connsiteY72" fmla="*/ 1866900 h 4013200"/>
              <a:gd name="connsiteX73" fmla="*/ 12700 w 3810000"/>
              <a:gd name="connsiteY73" fmla="*/ 1752600 h 4013200"/>
              <a:gd name="connsiteX74" fmla="*/ 0 w 3810000"/>
              <a:gd name="connsiteY74" fmla="*/ 1714500 h 4013200"/>
              <a:gd name="connsiteX75" fmla="*/ 12700 w 3810000"/>
              <a:gd name="connsiteY75" fmla="*/ 1498600 h 4013200"/>
              <a:gd name="connsiteX76" fmla="*/ 38100 w 3810000"/>
              <a:gd name="connsiteY76" fmla="*/ 1397000 h 4013200"/>
              <a:gd name="connsiteX77" fmla="*/ 76200 w 3810000"/>
              <a:gd name="connsiteY77" fmla="*/ 1270000 h 4013200"/>
              <a:gd name="connsiteX78" fmla="*/ 101600 w 3810000"/>
              <a:gd name="connsiteY78" fmla="*/ 1193800 h 4013200"/>
              <a:gd name="connsiteX79" fmla="*/ 114300 w 3810000"/>
              <a:gd name="connsiteY79" fmla="*/ 1155700 h 4013200"/>
              <a:gd name="connsiteX80" fmla="*/ 177800 w 3810000"/>
              <a:gd name="connsiteY80" fmla="*/ 1079500 h 4013200"/>
              <a:gd name="connsiteX81" fmla="*/ 203200 w 3810000"/>
              <a:gd name="connsiteY81" fmla="*/ 1041400 h 4013200"/>
              <a:gd name="connsiteX82" fmla="*/ 241300 w 3810000"/>
              <a:gd name="connsiteY82" fmla="*/ 1016000 h 4013200"/>
              <a:gd name="connsiteX83" fmla="*/ 279400 w 3810000"/>
              <a:gd name="connsiteY83" fmla="*/ 977900 h 4013200"/>
              <a:gd name="connsiteX84" fmla="*/ 317500 w 3810000"/>
              <a:gd name="connsiteY84" fmla="*/ 952500 h 4013200"/>
              <a:gd name="connsiteX85" fmla="*/ 355600 w 3810000"/>
              <a:gd name="connsiteY85" fmla="*/ 914400 h 4013200"/>
              <a:gd name="connsiteX86" fmla="*/ 393700 w 3810000"/>
              <a:gd name="connsiteY86" fmla="*/ 901700 h 4013200"/>
              <a:gd name="connsiteX87" fmla="*/ 482600 w 3810000"/>
              <a:gd name="connsiteY87" fmla="*/ 863600 h 4013200"/>
              <a:gd name="connsiteX88" fmla="*/ 520700 w 3810000"/>
              <a:gd name="connsiteY88" fmla="*/ 850900 h 4013200"/>
              <a:gd name="connsiteX89" fmla="*/ 596900 w 3810000"/>
              <a:gd name="connsiteY89" fmla="*/ 800100 h 4013200"/>
              <a:gd name="connsiteX90" fmla="*/ 685800 w 3810000"/>
              <a:gd name="connsiteY90" fmla="*/ 698500 h 4013200"/>
              <a:gd name="connsiteX91" fmla="*/ 736600 w 3810000"/>
              <a:gd name="connsiteY91" fmla="*/ 622300 h 4013200"/>
              <a:gd name="connsiteX92" fmla="*/ 762000 w 3810000"/>
              <a:gd name="connsiteY92" fmla="*/ 584200 h 4013200"/>
              <a:gd name="connsiteX93" fmla="*/ 787400 w 3810000"/>
              <a:gd name="connsiteY93" fmla="*/ 469900 h 4013200"/>
              <a:gd name="connsiteX94" fmla="*/ 825500 w 3810000"/>
              <a:gd name="connsiteY94" fmla="*/ 330200 h 4013200"/>
              <a:gd name="connsiteX95" fmla="*/ 850900 w 3810000"/>
              <a:gd name="connsiteY95" fmla="*/ 177800 h 4013200"/>
              <a:gd name="connsiteX96" fmla="*/ 914400 w 3810000"/>
              <a:gd name="connsiteY96" fmla="*/ 114300 h 4013200"/>
              <a:gd name="connsiteX97" fmla="*/ 952500 w 3810000"/>
              <a:gd name="connsiteY97" fmla="*/ 101600 h 4013200"/>
              <a:gd name="connsiteX98" fmla="*/ 1028700 w 3810000"/>
              <a:gd name="connsiteY98" fmla="*/ 50800 h 4013200"/>
              <a:gd name="connsiteX99" fmla="*/ 1117600 w 3810000"/>
              <a:gd name="connsiteY99" fmla="*/ 25400 h 4013200"/>
              <a:gd name="connsiteX100" fmla="*/ 1206500 w 3810000"/>
              <a:gd name="connsiteY100" fmla="*/ 0 h 4013200"/>
              <a:gd name="connsiteX101" fmla="*/ 1841500 w 3810000"/>
              <a:gd name="connsiteY101" fmla="*/ 25400 h 4013200"/>
              <a:gd name="connsiteX102" fmla="*/ 1930400 w 3810000"/>
              <a:gd name="connsiteY102" fmla="*/ 50800 h 4013200"/>
              <a:gd name="connsiteX103" fmla="*/ 1968500 w 3810000"/>
              <a:gd name="connsiteY103" fmla="*/ 76200 h 4013200"/>
              <a:gd name="connsiteX104" fmla="*/ 2019300 w 3810000"/>
              <a:gd name="connsiteY104" fmla="*/ 88900 h 4013200"/>
              <a:gd name="connsiteX105" fmla="*/ 2133600 w 3810000"/>
              <a:gd name="connsiteY105" fmla="*/ 152400 h 4013200"/>
              <a:gd name="connsiteX106" fmla="*/ 2413000 w 3810000"/>
              <a:gd name="connsiteY106" fmla="*/ 165100 h 4013200"/>
              <a:gd name="connsiteX107" fmla="*/ 2463800 w 3810000"/>
              <a:gd name="connsiteY107" fmla="*/ 215900 h 4013200"/>
              <a:gd name="connsiteX108" fmla="*/ 2476500 w 3810000"/>
              <a:gd name="connsiteY108" fmla="*/ 711200 h 4013200"/>
              <a:gd name="connsiteX109" fmla="*/ 2527300 w 3810000"/>
              <a:gd name="connsiteY109" fmla="*/ 787400 h 4013200"/>
              <a:gd name="connsiteX110" fmla="*/ 2565400 w 3810000"/>
              <a:gd name="connsiteY110" fmla="*/ 812800 h 4013200"/>
              <a:gd name="connsiteX111" fmla="*/ 2628900 w 3810000"/>
              <a:gd name="connsiteY111" fmla="*/ 876300 h 4013200"/>
              <a:gd name="connsiteX112" fmla="*/ 2667000 w 3810000"/>
              <a:gd name="connsiteY112" fmla="*/ 914400 h 4013200"/>
              <a:gd name="connsiteX113" fmla="*/ 2781300 w 3810000"/>
              <a:gd name="connsiteY113" fmla="*/ 977900 h 4013200"/>
              <a:gd name="connsiteX114" fmla="*/ 2908300 w 3810000"/>
              <a:gd name="connsiteY114" fmla="*/ 1130300 h 4013200"/>
              <a:gd name="connsiteX115" fmla="*/ 2933700 w 3810000"/>
              <a:gd name="connsiteY115" fmla="*/ 1168400 h 4013200"/>
              <a:gd name="connsiteX116" fmla="*/ 2946400 w 3810000"/>
              <a:gd name="connsiteY116" fmla="*/ 1206500 h 4013200"/>
              <a:gd name="connsiteX117" fmla="*/ 3022600 w 3810000"/>
              <a:gd name="connsiteY117" fmla="*/ 1320800 h 4013200"/>
              <a:gd name="connsiteX118" fmla="*/ 3048000 w 3810000"/>
              <a:gd name="connsiteY118" fmla="*/ 1358900 h 4013200"/>
              <a:gd name="connsiteX119" fmla="*/ 3060700 w 3810000"/>
              <a:gd name="connsiteY119" fmla="*/ 1397000 h 4013200"/>
              <a:gd name="connsiteX120" fmla="*/ 3111500 w 3810000"/>
              <a:gd name="connsiteY120" fmla="*/ 1473200 h 4013200"/>
              <a:gd name="connsiteX121" fmla="*/ 3136900 w 3810000"/>
              <a:gd name="connsiteY121" fmla="*/ 1549400 h 4013200"/>
              <a:gd name="connsiteX122" fmla="*/ 3187700 w 3810000"/>
              <a:gd name="connsiteY122" fmla="*/ 1625600 h 4013200"/>
              <a:gd name="connsiteX123" fmla="*/ 3200400 w 3810000"/>
              <a:gd name="connsiteY123" fmla="*/ 1663700 h 4013200"/>
              <a:gd name="connsiteX124" fmla="*/ 3225800 w 3810000"/>
              <a:gd name="connsiteY124" fmla="*/ 1701800 h 4013200"/>
              <a:gd name="connsiteX125" fmla="*/ 3238500 w 3810000"/>
              <a:gd name="connsiteY125" fmla="*/ 1739900 h 4013200"/>
              <a:gd name="connsiteX126" fmla="*/ 3263900 w 3810000"/>
              <a:gd name="connsiteY126" fmla="*/ 1778000 h 4013200"/>
              <a:gd name="connsiteX127" fmla="*/ 3289300 w 3810000"/>
              <a:gd name="connsiteY127" fmla="*/ 1854200 h 4013200"/>
              <a:gd name="connsiteX128" fmla="*/ 3314700 w 3810000"/>
              <a:gd name="connsiteY128" fmla="*/ 1892300 h 4013200"/>
              <a:gd name="connsiteX129" fmla="*/ 3340100 w 3810000"/>
              <a:gd name="connsiteY129" fmla="*/ 1968500 h 4013200"/>
              <a:gd name="connsiteX130" fmla="*/ 3352800 w 3810000"/>
              <a:gd name="connsiteY130" fmla="*/ 2006600 h 4013200"/>
              <a:gd name="connsiteX131" fmla="*/ 3365500 w 3810000"/>
              <a:gd name="connsiteY131" fmla="*/ 2044700 h 4013200"/>
              <a:gd name="connsiteX132" fmla="*/ 3378200 w 3810000"/>
              <a:gd name="connsiteY132" fmla="*/ 2159000 h 4013200"/>
              <a:gd name="connsiteX133" fmla="*/ 3454400 w 3810000"/>
              <a:gd name="connsiteY133" fmla="*/ 2311400 h 4013200"/>
              <a:gd name="connsiteX134" fmla="*/ 3492500 w 3810000"/>
              <a:gd name="connsiteY134" fmla="*/ 2349500 h 4013200"/>
              <a:gd name="connsiteX135" fmla="*/ 3556000 w 3810000"/>
              <a:gd name="connsiteY135" fmla="*/ 2400300 h 4013200"/>
              <a:gd name="connsiteX136" fmla="*/ 3632200 w 3810000"/>
              <a:gd name="connsiteY136" fmla="*/ 2463800 h 4013200"/>
              <a:gd name="connsiteX137" fmla="*/ 3670300 w 3810000"/>
              <a:gd name="connsiteY137" fmla="*/ 2476500 h 4013200"/>
              <a:gd name="connsiteX138" fmla="*/ 3695700 w 3810000"/>
              <a:gd name="connsiteY138" fmla="*/ 2514600 h 4013200"/>
              <a:gd name="connsiteX139" fmla="*/ 3733800 w 3810000"/>
              <a:gd name="connsiteY139" fmla="*/ 2540000 h 4013200"/>
              <a:gd name="connsiteX140" fmla="*/ 3746500 w 3810000"/>
              <a:gd name="connsiteY140" fmla="*/ 2578100 h 4013200"/>
              <a:gd name="connsiteX141" fmla="*/ 3810000 w 3810000"/>
              <a:gd name="connsiteY141" fmla="*/ 2692400 h 4013200"/>
              <a:gd name="connsiteX142" fmla="*/ 3759200 w 3810000"/>
              <a:gd name="connsiteY142" fmla="*/ 2832100 h 4013200"/>
              <a:gd name="connsiteX143" fmla="*/ 3721100 w 3810000"/>
              <a:gd name="connsiteY143" fmla="*/ 2857500 h 4013200"/>
              <a:gd name="connsiteX144" fmla="*/ 3644900 w 3810000"/>
              <a:gd name="connsiteY144" fmla="*/ 2882900 h 4013200"/>
              <a:gd name="connsiteX145" fmla="*/ 3606800 w 3810000"/>
              <a:gd name="connsiteY145" fmla="*/ 2895600 h 4013200"/>
              <a:gd name="connsiteX146" fmla="*/ 3568700 w 3810000"/>
              <a:gd name="connsiteY146" fmla="*/ 2908300 h 4013200"/>
              <a:gd name="connsiteX147" fmla="*/ 3314700 w 3810000"/>
              <a:gd name="connsiteY147" fmla="*/ 2882900 h 4013200"/>
              <a:gd name="connsiteX148" fmla="*/ 3276600 w 3810000"/>
              <a:gd name="connsiteY148" fmla="*/ 2870200 h 4013200"/>
              <a:gd name="connsiteX149" fmla="*/ 3200400 w 3810000"/>
              <a:gd name="connsiteY149" fmla="*/ 2819400 h 4013200"/>
              <a:gd name="connsiteX150" fmla="*/ 3098800 w 3810000"/>
              <a:gd name="connsiteY150" fmla="*/ 2667000 h 4013200"/>
              <a:gd name="connsiteX151" fmla="*/ 3073400 w 3810000"/>
              <a:gd name="connsiteY151" fmla="*/ 2628900 h 4013200"/>
              <a:gd name="connsiteX152" fmla="*/ 3035300 w 3810000"/>
              <a:gd name="connsiteY152" fmla="*/ 2603500 h 4013200"/>
              <a:gd name="connsiteX153" fmla="*/ 2971800 w 3810000"/>
              <a:gd name="connsiteY153" fmla="*/ 2540000 h 4013200"/>
              <a:gd name="connsiteX154" fmla="*/ 2933700 w 3810000"/>
              <a:gd name="connsiteY154" fmla="*/ 2501900 h 4013200"/>
              <a:gd name="connsiteX155" fmla="*/ 2857500 w 3810000"/>
              <a:gd name="connsiteY155" fmla="*/ 2463800 h 4013200"/>
              <a:gd name="connsiteX156" fmla="*/ 2717800 w 3810000"/>
              <a:gd name="connsiteY156" fmla="*/ 2413000 h 4013200"/>
              <a:gd name="connsiteX157" fmla="*/ 2667000 w 3810000"/>
              <a:gd name="connsiteY157" fmla="*/ 2400300 h 4013200"/>
              <a:gd name="connsiteX158" fmla="*/ 2628900 w 3810000"/>
              <a:gd name="connsiteY158" fmla="*/ 2387600 h 4013200"/>
              <a:gd name="connsiteX159" fmla="*/ 2603500 w 3810000"/>
              <a:gd name="connsiteY159" fmla="*/ 2387600 h 401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810000" h="4013200">
                <a:moveTo>
                  <a:pt x="2603500" y="2387600"/>
                </a:moveTo>
                <a:cubicBezTo>
                  <a:pt x="2605617" y="2398183"/>
                  <a:pt x="2628348" y="2430275"/>
                  <a:pt x="2641600" y="2451100"/>
                </a:cubicBezTo>
                <a:cubicBezTo>
                  <a:pt x="2657989" y="2476854"/>
                  <a:pt x="2682747" y="2498340"/>
                  <a:pt x="2692400" y="2527300"/>
                </a:cubicBezTo>
                <a:cubicBezTo>
                  <a:pt x="2696633" y="2540000"/>
                  <a:pt x="2699113" y="2553426"/>
                  <a:pt x="2705100" y="2565400"/>
                </a:cubicBezTo>
                <a:cubicBezTo>
                  <a:pt x="2754339" y="2663877"/>
                  <a:pt x="2711278" y="2545835"/>
                  <a:pt x="2743200" y="2641600"/>
                </a:cubicBezTo>
                <a:cubicBezTo>
                  <a:pt x="2738967" y="2722033"/>
                  <a:pt x="2739395" y="2802848"/>
                  <a:pt x="2730500" y="2882900"/>
                </a:cubicBezTo>
                <a:cubicBezTo>
                  <a:pt x="2720972" y="2968656"/>
                  <a:pt x="2708808" y="2962439"/>
                  <a:pt x="2692400" y="3022600"/>
                </a:cubicBezTo>
                <a:cubicBezTo>
                  <a:pt x="2679688" y="3069209"/>
                  <a:pt x="2662763" y="3136922"/>
                  <a:pt x="2654300" y="3187700"/>
                </a:cubicBezTo>
                <a:cubicBezTo>
                  <a:pt x="2649379" y="3217227"/>
                  <a:pt x="2645833" y="3246967"/>
                  <a:pt x="2641600" y="3276600"/>
                </a:cubicBezTo>
                <a:cubicBezTo>
                  <a:pt x="2645833" y="3344333"/>
                  <a:pt x="2643716" y="3412765"/>
                  <a:pt x="2654300" y="3479800"/>
                </a:cubicBezTo>
                <a:cubicBezTo>
                  <a:pt x="2656681" y="3494877"/>
                  <a:pt x="2669559" y="3506492"/>
                  <a:pt x="2679700" y="3517900"/>
                </a:cubicBezTo>
                <a:cubicBezTo>
                  <a:pt x="2704861" y="3546207"/>
                  <a:pt x="2744371" y="3604117"/>
                  <a:pt x="2794000" y="3606800"/>
                </a:cubicBezTo>
                <a:cubicBezTo>
                  <a:pt x="2937786" y="3614572"/>
                  <a:pt x="3081867" y="3615267"/>
                  <a:pt x="3225800" y="3619500"/>
                </a:cubicBezTo>
                <a:cubicBezTo>
                  <a:pt x="3242733" y="3623733"/>
                  <a:pt x="3259561" y="3628414"/>
                  <a:pt x="3276600" y="3632200"/>
                </a:cubicBezTo>
                <a:cubicBezTo>
                  <a:pt x="3297672" y="3636883"/>
                  <a:pt x="3319275" y="3639220"/>
                  <a:pt x="3340100" y="3644900"/>
                </a:cubicBezTo>
                <a:cubicBezTo>
                  <a:pt x="3365931" y="3651945"/>
                  <a:pt x="3390900" y="3661833"/>
                  <a:pt x="3416300" y="3670300"/>
                </a:cubicBezTo>
                <a:lnTo>
                  <a:pt x="3454400" y="3683000"/>
                </a:lnTo>
                <a:lnTo>
                  <a:pt x="3492500" y="3695700"/>
                </a:lnTo>
                <a:cubicBezTo>
                  <a:pt x="3550726" y="3783039"/>
                  <a:pt x="3533647" y="3742940"/>
                  <a:pt x="3556000" y="3810000"/>
                </a:cubicBezTo>
                <a:cubicBezTo>
                  <a:pt x="3552963" y="3828221"/>
                  <a:pt x="3550369" y="3908066"/>
                  <a:pt x="3517900" y="3924300"/>
                </a:cubicBezTo>
                <a:cubicBezTo>
                  <a:pt x="3486676" y="3939912"/>
                  <a:pt x="3449418" y="3938661"/>
                  <a:pt x="3416300" y="3949700"/>
                </a:cubicBezTo>
                <a:cubicBezTo>
                  <a:pt x="3403600" y="3953933"/>
                  <a:pt x="3391268" y="3959496"/>
                  <a:pt x="3378200" y="3962400"/>
                </a:cubicBezTo>
                <a:cubicBezTo>
                  <a:pt x="3235935" y="3994014"/>
                  <a:pt x="3035222" y="3983993"/>
                  <a:pt x="2921000" y="3987800"/>
                </a:cubicBezTo>
                <a:cubicBezTo>
                  <a:pt x="2806602" y="4000511"/>
                  <a:pt x="2710409" y="4013200"/>
                  <a:pt x="2590800" y="4013200"/>
                </a:cubicBezTo>
                <a:cubicBezTo>
                  <a:pt x="2357928" y="4013200"/>
                  <a:pt x="2125133" y="4004733"/>
                  <a:pt x="1892300" y="4000500"/>
                </a:cubicBezTo>
                <a:cubicBezTo>
                  <a:pt x="1888067" y="3987800"/>
                  <a:pt x="1889066" y="3971866"/>
                  <a:pt x="1879600" y="3962400"/>
                </a:cubicBezTo>
                <a:cubicBezTo>
                  <a:pt x="1858014" y="3940814"/>
                  <a:pt x="1803400" y="3911600"/>
                  <a:pt x="1803400" y="3911600"/>
                </a:cubicBezTo>
                <a:cubicBezTo>
                  <a:pt x="1778000" y="3915833"/>
                  <a:pt x="1752337" y="3918714"/>
                  <a:pt x="1727200" y="3924300"/>
                </a:cubicBezTo>
                <a:cubicBezTo>
                  <a:pt x="1714132" y="3927204"/>
                  <a:pt x="1702432" y="3938212"/>
                  <a:pt x="1689100" y="3937000"/>
                </a:cubicBezTo>
                <a:cubicBezTo>
                  <a:pt x="1654334" y="3933839"/>
                  <a:pt x="1621367" y="3920067"/>
                  <a:pt x="1587500" y="3911600"/>
                </a:cubicBezTo>
                <a:cubicBezTo>
                  <a:pt x="1583267" y="3898900"/>
                  <a:pt x="1578478" y="3886372"/>
                  <a:pt x="1574800" y="3873500"/>
                </a:cubicBezTo>
                <a:cubicBezTo>
                  <a:pt x="1570005" y="3856717"/>
                  <a:pt x="1567116" y="3839418"/>
                  <a:pt x="1562100" y="3822700"/>
                </a:cubicBezTo>
                <a:cubicBezTo>
                  <a:pt x="1554407" y="3797055"/>
                  <a:pt x="1536700" y="3746500"/>
                  <a:pt x="1536700" y="3746500"/>
                </a:cubicBezTo>
                <a:cubicBezTo>
                  <a:pt x="1537332" y="3743338"/>
                  <a:pt x="1551686" y="3657917"/>
                  <a:pt x="1562100" y="3644900"/>
                </a:cubicBezTo>
                <a:cubicBezTo>
                  <a:pt x="1571635" y="3632981"/>
                  <a:pt x="1587500" y="3627967"/>
                  <a:pt x="1600200" y="3619500"/>
                </a:cubicBezTo>
                <a:cubicBezTo>
                  <a:pt x="1667933" y="3517900"/>
                  <a:pt x="1579033" y="3640667"/>
                  <a:pt x="1663700" y="3556000"/>
                </a:cubicBezTo>
                <a:cubicBezTo>
                  <a:pt x="1721145" y="3498555"/>
                  <a:pt x="1653027" y="3529924"/>
                  <a:pt x="1727200" y="3505200"/>
                </a:cubicBezTo>
                <a:cubicBezTo>
                  <a:pt x="1750622" y="3470067"/>
                  <a:pt x="1756021" y="3469208"/>
                  <a:pt x="1765300" y="3429000"/>
                </a:cubicBezTo>
                <a:cubicBezTo>
                  <a:pt x="1775008" y="3386934"/>
                  <a:pt x="1790700" y="3302000"/>
                  <a:pt x="1790700" y="3302000"/>
                </a:cubicBezTo>
                <a:cubicBezTo>
                  <a:pt x="1786467" y="3268133"/>
                  <a:pt x="1783611" y="3234066"/>
                  <a:pt x="1778000" y="3200400"/>
                </a:cubicBezTo>
                <a:cubicBezTo>
                  <a:pt x="1771602" y="3162013"/>
                  <a:pt x="1751192" y="3107275"/>
                  <a:pt x="1739900" y="3073400"/>
                </a:cubicBezTo>
                <a:cubicBezTo>
                  <a:pt x="1735667" y="3060700"/>
                  <a:pt x="1734626" y="3046439"/>
                  <a:pt x="1727200" y="3035300"/>
                </a:cubicBezTo>
                <a:cubicBezTo>
                  <a:pt x="1691799" y="2982198"/>
                  <a:pt x="1683064" y="2958304"/>
                  <a:pt x="1638300" y="2921000"/>
                </a:cubicBezTo>
                <a:cubicBezTo>
                  <a:pt x="1626574" y="2911229"/>
                  <a:pt x="1613852" y="2902426"/>
                  <a:pt x="1600200" y="2895600"/>
                </a:cubicBezTo>
                <a:cubicBezTo>
                  <a:pt x="1588226" y="2889613"/>
                  <a:pt x="1574800" y="2887133"/>
                  <a:pt x="1562100" y="2882900"/>
                </a:cubicBezTo>
                <a:cubicBezTo>
                  <a:pt x="1549400" y="2870200"/>
                  <a:pt x="1538944" y="2854763"/>
                  <a:pt x="1524000" y="2844800"/>
                </a:cubicBezTo>
                <a:cubicBezTo>
                  <a:pt x="1512861" y="2837374"/>
                  <a:pt x="1497874" y="2838087"/>
                  <a:pt x="1485900" y="2832100"/>
                </a:cubicBezTo>
                <a:cubicBezTo>
                  <a:pt x="1472248" y="2825274"/>
                  <a:pt x="1462092" y="2812059"/>
                  <a:pt x="1447800" y="2806700"/>
                </a:cubicBezTo>
                <a:cubicBezTo>
                  <a:pt x="1427589" y="2799121"/>
                  <a:pt x="1405125" y="2799680"/>
                  <a:pt x="1384300" y="2794000"/>
                </a:cubicBezTo>
                <a:cubicBezTo>
                  <a:pt x="1358469" y="2786955"/>
                  <a:pt x="1334075" y="2775094"/>
                  <a:pt x="1308100" y="2768600"/>
                </a:cubicBezTo>
                <a:cubicBezTo>
                  <a:pt x="1291167" y="2764367"/>
                  <a:pt x="1274018" y="2760916"/>
                  <a:pt x="1257300" y="2755900"/>
                </a:cubicBezTo>
                <a:cubicBezTo>
                  <a:pt x="1231655" y="2748207"/>
                  <a:pt x="1206500" y="2738967"/>
                  <a:pt x="1181100" y="2730500"/>
                </a:cubicBezTo>
                <a:lnTo>
                  <a:pt x="1104900" y="2705100"/>
                </a:lnTo>
                <a:lnTo>
                  <a:pt x="1066800" y="2692400"/>
                </a:lnTo>
                <a:cubicBezTo>
                  <a:pt x="1054100" y="2688167"/>
                  <a:pt x="1039839" y="2687126"/>
                  <a:pt x="1028700" y="2679700"/>
                </a:cubicBezTo>
                <a:cubicBezTo>
                  <a:pt x="919511" y="2606907"/>
                  <a:pt x="1057660" y="2694180"/>
                  <a:pt x="952500" y="2641600"/>
                </a:cubicBezTo>
                <a:cubicBezTo>
                  <a:pt x="938848" y="2634774"/>
                  <a:pt x="928052" y="2623026"/>
                  <a:pt x="914400" y="2616200"/>
                </a:cubicBezTo>
                <a:cubicBezTo>
                  <a:pt x="902426" y="2610213"/>
                  <a:pt x="888274" y="2609487"/>
                  <a:pt x="876300" y="2603500"/>
                </a:cubicBezTo>
                <a:cubicBezTo>
                  <a:pt x="862648" y="2596674"/>
                  <a:pt x="849608" y="2588241"/>
                  <a:pt x="838200" y="2578100"/>
                </a:cubicBezTo>
                <a:cubicBezTo>
                  <a:pt x="811352" y="2554235"/>
                  <a:pt x="787400" y="2527300"/>
                  <a:pt x="762000" y="2501900"/>
                </a:cubicBezTo>
                <a:cubicBezTo>
                  <a:pt x="729126" y="2469026"/>
                  <a:pt x="688291" y="2433172"/>
                  <a:pt x="673100" y="2387600"/>
                </a:cubicBezTo>
                <a:cubicBezTo>
                  <a:pt x="618609" y="2224126"/>
                  <a:pt x="670902" y="2391506"/>
                  <a:pt x="635000" y="2247900"/>
                </a:cubicBezTo>
                <a:cubicBezTo>
                  <a:pt x="631753" y="2234913"/>
                  <a:pt x="630663" y="2220253"/>
                  <a:pt x="622300" y="2209800"/>
                </a:cubicBezTo>
                <a:cubicBezTo>
                  <a:pt x="599386" y="2181157"/>
                  <a:pt x="565034" y="2180738"/>
                  <a:pt x="533400" y="2171700"/>
                </a:cubicBezTo>
                <a:cubicBezTo>
                  <a:pt x="520528" y="2168022"/>
                  <a:pt x="508215" y="2162522"/>
                  <a:pt x="495300" y="2159000"/>
                </a:cubicBezTo>
                <a:cubicBezTo>
                  <a:pt x="461621" y="2149815"/>
                  <a:pt x="426818" y="2144639"/>
                  <a:pt x="393700" y="2133600"/>
                </a:cubicBezTo>
                <a:cubicBezTo>
                  <a:pt x="381000" y="2129367"/>
                  <a:pt x="368472" y="2124578"/>
                  <a:pt x="355600" y="2120900"/>
                </a:cubicBezTo>
                <a:cubicBezTo>
                  <a:pt x="338817" y="2116105"/>
                  <a:pt x="321518" y="2113216"/>
                  <a:pt x="304800" y="2108200"/>
                </a:cubicBezTo>
                <a:cubicBezTo>
                  <a:pt x="252884" y="2092625"/>
                  <a:pt x="228778" y="2089299"/>
                  <a:pt x="190500" y="2057400"/>
                </a:cubicBezTo>
                <a:cubicBezTo>
                  <a:pt x="176702" y="2045902"/>
                  <a:pt x="163427" y="2033477"/>
                  <a:pt x="152400" y="2019300"/>
                </a:cubicBezTo>
                <a:cubicBezTo>
                  <a:pt x="133658" y="1995203"/>
                  <a:pt x="118533" y="1968500"/>
                  <a:pt x="101600" y="1943100"/>
                </a:cubicBezTo>
                <a:lnTo>
                  <a:pt x="76200" y="1905000"/>
                </a:lnTo>
                <a:cubicBezTo>
                  <a:pt x="67733" y="1892300"/>
                  <a:pt x="55627" y="1881380"/>
                  <a:pt x="50800" y="1866900"/>
                </a:cubicBezTo>
                <a:lnTo>
                  <a:pt x="12700" y="1752600"/>
                </a:lnTo>
                <a:lnTo>
                  <a:pt x="0" y="1714500"/>
                </a:lnTo>
                <a:cubicBezTo>
                  <a:pt x="4233" y="1642533"/>
                  <a:pt x="4111" y="1570178"/>
                  <a:pt x="12700" y="1498600"/>
                </a:cubicBezTo>
                <a:cubicBezTo>
                  <a:pt x="16859" y="1463940"/>
                  <a:pt x="29633" y="1430867"/>
                  <a:pt x="38100" y="1397000"/>
                </a:cubicBezTo>
                <a:cubicBezTo>
                  <a:pt x="57294" y="1320225"/>
                  <a:pt x="45280" y="1362759"/>
                  <a:pt x="76200" y="1270000"/>
                </a:cubicBezTo>
                <a:lnTo>
                  <a:pt x="101600" y="1193800"/>
                </a:lnTo>
                <a:cubicBezTo>
                  <a:pt x="105833" y="1181100"/>
                  <a:pt x="106874" y="1166839"/>
                  <a:pt x="114300" y="1155700"/>
                </a:cubicBezTo>
                <a:cubicBezTo>
                  <a:pt x="177363" y="1061105"/>
                  <a:pt x="96312" y="1177286"/>
                  <a:pt x="177800" y="1079500"/>
                </a:cubicBezTo>
                <a:cubicBezTo>
                  <a:pt x="187571" y="1067774"/>
                  <a:pt x="192407" y="1052193"/>
                  <a:pt x="203200" y="1041400"/>
                </a:cubicBezTo>
                <a:cubicBezTo>
                  <a:pt x="213993" y="1030607"/>
                  <a:pt x="229574" y="1025771"/>
                  <a:pt x="241300" y="1016000"/>
                </a:cubicBezTo>
                <a:cubicBezTo>
                  <a:pt x="255098" y="1004502"/>
                  <a:pt x="265602" y="989398"/>
                  <a:pt x="279400" y="977900"/>
                </a:cubicBezTo>
                <a:cubicBezTo>
                  <a:pt x="291126" y="968129"/>
                  <a:pt x="305774" y="962271"/>
                  <a:pt x="317500" y="952500"/>
                </a:cubicBezTo>
                <a:cubicBezTo>
                  <a:pt x="331298" y="941002"/>
                  <a:pt x="340656" y="924363"/>
                  <a:pt x="355600" y="914400"/>
                </a:cubicBezTo>
                <a:cubicBezTo>
                  <a:pt x="366739" y="906974"/>
                  <a:pt x="381726" y="907687"/>
                  <a:pt x="393700" y="901700"/>
                </a:cubicBezTo>
                <a:cubicBezTo>
                  <a:pt x="496814" y="850143"/>
                  <a:pt x="359253" y="898842"/>
                  <a:pt x="482600" y="863600"/>
                </a:cubicBezTo>
                <a:cubicBezTo>
                  <a:pt x="495472" y="859922"/>
                  <a:pt x="508998" y="857401"/>
                  <a:pt x="520700" y="850900"/>
                </a:cubicBezTo>
                <a:cubicBezTo>
                  <a:pt x="547385" y="836075"/>
                  <a:pt x="596900" y="800100"/>
                  <a:pt x="596900" y="800100"/>
                </a:cubicBezTo>
                <a:cubicBezTo>
                  <a:pt x="656167" y="711200"/>
                  <a:pt x="622300" y="740833"/>
                  <a:pt x="685800" y="698500"/>
                </a:cubicBezTo>
                <a:lnTo>
                  <a:pt x="736600" y="622300"/>
                </a:lnTo>
                <a:lnTo>
                  <a:pt x="762000" y="584200"/>
                </a:lnTo>
                <a:cubicBezTo>
                  <a:pt x="788356" y="426066"/>
                  <a:pt x="760602" y="568160"/>
                  <a:pt x="787400" y="469900"/>
                </a:cubicBezTo>
                <a:cubicBezTo>
                  <a:pt x="830370" y="312342"/>
                  <a:pt x="796268" y="417896"/>
                  <a:pt x="825500" y="330200"/>
                </a:cubicBezTo>
                <a:cubicBezTo>
                  <a:pt x="829524" y="293984"/>
                  <a:pt x="829624" y="220353"/>
                  <a:pt x="850900" y="177800"/>
                </a:cubicBezTo>
                <a:cubicBezTo>
                  <a:pt x="867833" y="143933"/>
                  <a:pt x="880533" y="131233"/>
                  <a:pt x="914400" y="114300"/>
                </a:cubicBezTo>
                <a:cubicBezTo>
                  <a:pt x="926374" y="108313"/>
                  <a:pt x="940798" y="108101"/>
                  <a:pt x="952500" y="101600"/>
                </a:cubicBezTo>
                <a:cubicBezTo>
                  <a:pt x="979185" y="86775"/>
                  <a:pt x="999740" y="60453"/>
                  <a:pt x="1028700" y="50800"/>
                </a:cubicBezTo>
                <a:cubicBezTo>
                  <a:pt x="1120051" y="20350"/>
                  <a:pt x="1005972" y="57294"/>
                  <a:pt x="1117600" y="25400"/>
                </a:cubicBezTo>
                <a:cubicBezTo>
                  <a:pt x="1245137" y="-11039"/>
                  <a:pt x="1047691" y="39702"/>
                  <a:pt x="1206500" y="0"/>
                </a:cubicBezTo>
                <a:cubicBezTo>
                  <a:pt x="1336646" y="3174"/>
                  <a:pt x="1649339" y="-4163"/>
                  <a:pt x="1841500" y="25400"/>
                </a:cubicBezTo>
                <a:cubicBezTo>
                  <a:pt x="1853255" y="27208"/>
                  <a:pt x="1915648" y="43424"/>
                  <a:pt x="1930400" y="50800"/>
                </a:cubicBezTo>
                <a:cubicBezTo>
                  <a:pt x="1944052" y="57626"/>
                  <a:pt x="1954471" y="70187"/>
                  <a:pt x="1968500" y="76200"/>
                </a:cubicBezTo>
                <a:cubicBezTo>
                  <a:pt x="1984543" y="83076"/>
                  <a:pt x="2002367" y="84667"/>
                  <a:pt x="2019300" y="88900"/>
                </a:cubicBezTo>
                <a:cubicBezTo>
                  <a:pt x="2040604" y="103103"/>
                  <a:pt x="2095497" y="149352"/>
                  <a:pt x="2133600" y="152400"/>
                </a:cubicBezTo>
                <a:cubicBezTo>
                  <a:pt x="2226533" y="159835"/>
                  <a:pt x="2319867" y="160867"/>
                  <a:pt x="2413000" y="165100"/>
                </a:cubicBezTo>
                <a:cubicBezTo>
                  <a:pt x="2449052" y="177117"/>
                  <a:pt x="2461615" y="170016"/>
                  <a:pt x="2463800" y="215900"/>
                </a:cubicBezTo>
                <a:cubicBezTo>
                  <a:pt x="2471656" y="380867"/>
                  <a:pt x="2458262" y="547056"/>
                  <a:pt x="2476500" y="711200"/>
                </a:cubicBezTo>
                <a:cubicBezTo>
                  <a:pt x="2479871" y="741540"/>
                  <a:pt x="2501900" y="770467"/>
                  <a:pt x="2527300" y="787400"/>
                </a:cubicBezTo>
                <a:lnTo>
                  <a:pt x="2565400" y="812800"/>
                </a:lnTo>
                <a:cubicBezTo>
                  <a:pt x="2611967" y="882650"/>
                  <a:pt x="2565400" y="823383"/>
                  <a:pt x="2628900" y="876300"/>
                </a:cubicBezTo>
                <a:cubicBezTo>
                  <a:pt x="2642698" y="887798"/>
                  <a:pt x="2652823" y="903373"/>
                  <a:pt x="2667000" y="914400"/>
                </a:cubicBezTo>
                <a:cubicBezTo>
                  <a:pt x="2732504" y="965348"/>
                  <a:pt x="2723815" y="958738"/>
                  <a:pt x="2781300" y="977900"/>
                </a:cubicBezTo>
                <a:cubicBezTo>
                  <a:pt x="2879086" y="1075686"/>
                  <a:pt x="2837575" y="1024212"/>
                  <a:pt x="2908300" y="1130300"/>
                </a:cubicBezTo>
                <a:cubicBezTo>
                  <a:pt x="2916767" y="1143000"/>
                  <a:pt x="2928873" y="1153920"/>
                  <a:pt x="2933700" y="1168400"/>
                </a:cubicBezTo>
                <a:cubicBezTo>
                  <a:pt x="2937933" y="1181100"/>
                  <a:pt x="2939899" y="1194798"/>
                  <a:pt x="2946400" y="1206500"/>
                </a:cubicBezTo>
                <a:lnTo>
                  <a:pt x="3022600" y="1320800"/>
                </a:lnTo>
                <a:cubicBezTo>
                  <a:pt x="3031067" y="1333500"/>
                  <a:pt x="3043173" y="1344420"/>
                  <a:pt x="3048000" y="1358900"/>
                </a:cubicBezTo>
                <a:cubicBezTo>
                  <a:pt x="3052233" y="1371600"/>
                  <a:pt x="3054199" y="1385298"/>
                  <a:pt x="3060700" y="1397000"/>
                </a:cubicBezTo>
                <a:cubicBezTo>
                  <a:pt x="3075525" y="1423685"/>
                  <a:pt x="3101847" y="1444240"/>
                  <a:pt x="3111500" y="1473200"/>
                </a:cubicBezTo>
                <a:cubicBezTo>
                  <a:pt x="3119967" y="1498600"/>
                  <a:pt x="3122048" y="1527123"/>
                  <a:pt x="3136900" y="1549400"/>
                </a:cubicBezTo>
                <a:cubicBezTo>
                  <a:pt x="3153833" y="1574800"/>
                  <a:pt x="3178047" y="1596640"/>
                  <a:pt x="3187700" y="1625600"/>
                </a:cubicBezTo>
                <a:cubicBezTo>
                  <a:pt x="3191933" y="1638300"/>
                  <a:pt x="3194413" y="1651726"/>
                  <a:pt x="3200400" y="1663700"/>
                </a:cubicBezTo>
                <a:cubicBezTo>
                  <a:pt x="3207226" y="1677352"/>
                  <a:pt x="3218974" y="1688148"/>
                  <a:pt x="3225800" y="1701800"/>
                </a:cubicBezTo>
                <a:cubicBezTo>
                  <a:pt x="3231787" y="1713774"/>
                  <a:pt x="3232513" y="1727926"/>
                  <a:pt x="3238500" y="1739900"/>
                </a:cubicBezTo>
                <a:cubicBezTo>
                  <a:pt x="3245326" y="1753552"/>
                  <a:pt x="3257701" y="1764052"/>
                  <a:pt x="3263900" y="1778000"/>
                </a:cubicBezTo>
                <a:cubicBezTo>
                  <a:pt x="3274774" y="1802466"/>
                  <a:pt x="3274448" y="1831923"/>
                  <a:pt x="3289300" y="1854200"/>
                </a:cubicBezTo>
                <a:cubicBezTo>
                  <a:pt x="3297767" y="1866900"/>
                  <a:pt x="3308501" y="1878352"/>
                  <a:pt x="3314700" y="1892300"/>
                </a:cubicBezTo>
                <a:cubicBezTo>
                  <a:pt x="3325574" y="1916766"/>
                  <a:pt x="3331633" y="1943100"/>
                  <a:pt x="3340100" y="1968500"/>
                </a:cubicBezTo>
                <a:lnTo>
                  <a:pt x="3352800" y="2006600"/>
                </a:lnTo>
                <a:lnTo>
                  <a:pt x="3365500" y="2044700"/>
                </a:lnTo>
                <a:cubicBezTo>
                  <a:pt x="3369733" y="2082800"/>
                  <a:pt x="3370682" y="2121410"/>
                  <a:pt x="3378200" y="2159000"/>
                </a:cubicBezTo>
                <a:cubicBezTo>
                  <a:pt x="3388529" y="2210646"/>
                  <a:pt x="3416938" y="2273938"/>
                  <a:pt x="3454400" y="2311400"/>
                </a:cubicBezTo>
                <a:cubicBezTo>
                  <a:pt x="3467100" y="2324100"/>
                  <a:pt x="3481002" y="2335702"/>
                  <a:pt x="3492500" y="2349500"/>
                </a:cubicBezTo>
                <a:cubicBezTo>
                  <a:pt x="3536689" y="2402526"/>
                  <a:pt x="3493454" y="2379451"/>
                  <a:pt x="3556000" y="2400300"/>
                </a:cubicBezTo>
                <a:cubicBezTo>
                  <a:pt x="3584087" y="2428387"/>
                  <a:pt x="3596837" y="2446119"/>
                  <a:pt x="3632200" y="2463800"/>
                </a:cubicBezTo>
                <a:cubicBezTo>
                  <a:pt x="3644174" y="2469787"/>
                  <a:pt x="3657600" y="2472267"/>
                  <a:pt x="3670300" y="2476500"/>
                </a:cubicBezTo>
                <a:cubicBezTo>
                  <a:pt x="3678767" y="2489200"/>
                  <a:pt x="3684907" y="2503807"/>
                  <a:pt x="3695700" y="2514600"/>
                </a:cubicBezTo>
                <a:cubicBezTo>
                  <a:pt x="3706493" y="2525393"/>
                  <a:pt x="3724265" y="2528081"/>
                  <a:pt x="3733800" y="2540000"/>
                </a:cubicBezTo>
                <a:cubicBezTo>
                  <a:pt x="3742163" y="2550453"/>
                  <a:pt x="3739999" y="2566398"/>
                  <a:pt x="3746500" y="2578100"/>
                </a:cubicBezTo>
                <a:cubicBezTo>
                  <a:pt x="3819282" y="2709108"/>
                  <a:pt x="3781263" y="2606189"/>
                  <a:pt x="3810000" y="2692400"/>
                </a:cubicBezTo>
                <a:cubicBezTo>
                  <a:pt x="3800680" y="2739000"/>
                  <a:pt x="3795271" y="2796029"/>
                  <a:pt x="3759200" y="2832100"/>
                </a:cubicBezTo>
                <a:cubicBezTo>
                  <a:pt x="3748407" y="2842893"/>
                  <a:pt x="3735048" y="2851301"/>
                  <a:pt x="3721100" y="2857500"/>
                </a:cubicBezTo>
                <a:cubicBezTo>
                  <a:pt x="3696634" y="2868374"/>
                  <a:pt x="3670300" y="2874433"/>
                  <a:pt x="3644900" y="2882900"/>
                </a:cubicBezTo>
                <a:lnTo>
                  <a:pt x="3606800" y="2895600"/>
                </a:lnTo>
                <a:lnTo>
                  <a:pt x="3568700" y="2908300"/>
                </a:lnTo>
                <a:cubicBezTo>
                  <a:pt x="3420641" y="2899046"/>
                  <a:pt x="3412677" y="2910893"/>
                  <a:pt x="3314700" y="2882900"/>
                </a:cubicBezTo>
                <a:cubicBezTo>
                  <a:pt x="3301828" y="2879222"/>
                  <a:pt x="3288302" y="2876701"/>
                  <a:pt x="3276600" y="2870200"/>
                </a:cubicBezTo>
                <a:cubicBezTo>
                  <a:pt x="3249915" y="2855375"/>
                  <a:pt x="3200400" y="2819400"/>
                  <a:pt x="3200400" y="2819400"/>
                </a:cubicBezTo>
                <a:lnTo>
                  <a:pt x="3098800" y="2667000"/>
                </a:lnTo>
                <a:cubicBezTo>
                  <a:pt x="3090333" y="2654300"/>
                  <a:pt x="3086100" y="2637367"/>
                  <a:pt x="3073400" y="2628900"/>
                </a:cubicBezTo>
                <a:lnTo>
                  <a:pt x="3035300" y="2603500"/>
                </a:lnTo>
                <a:cubicBezTo>
                  <a:pt x="2988733" y="2533650"/>
                  <a:pt x="3035300" y="2592917"/>
                  <a:pt x="2971800" y="2540000"/>
                </a:cubicBezTo>
                <a:cubicBezTo>
                  <a:pt x="2958002" y="2528502"/>
                  <a:pt x="2947498" y="2513398"/>
                  <a:pt x="2933700" y="2501900"/>
                </a:cubicBezTo>
                <a:cubicBezTo>
                  <a:pt x="2879105" y="2456404"/>
                  <a:pt x="2914778" y="2492439"/>
                  <a:pt x="2857500" y="2463800"/>
                </a:cubicBezTo>
                <a:cubicBezTo>
                  <a:pt x="2745590" y="2407845"/>
                  <a:pt x="2936587" y="2467697"/>
                  <a:pt x="2717800" y="2413000"/>
                </a:cubicBezTo>
                <a:cubicBezTo>
                  <a:pt x="2700867" y="2408767"/>
                  <a:pt x="2683559" y="2405820"/>
                  <a:pt x="2667000" y="2400300"/>
                </a:cubicBezTo>
                <a:cubicBezTo>
                  <a:pt x="2654300" y="2396067"/>
                  <a:pt x="2642105" y="2389801"/>
                  <a:pt x="2628900" y="2387600"/>
                </a:cubicBezTo>
                <a:cubicBezTo>
                  <a:pt x="2616373" y="2385512"/>
                  <a:pt x="2601383" y="2377017"/>
                  <a:pt x="2603500" y="238760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3D66C32-02A0-D641-A22F-818C4AF3B43E}"/>
              </a:ext>
            </a:extLst>
          </p:cNvPr>
          <p:cNvSpPr/>
          <p:nvPr/>
        </p:nvSpPr>
        <p:spPr>
          <a:xfrm>
            <a:off x="5473700" y="1206500"/>
            <a:ext cx="3060700" cy="4406900"/>
          </a:xfrm>
          <a:custGeom>
            <a:avLst/>
            <a:gdLst>
              <a:gd name="connsiteX0" fmla="*/ 1587500 w 3060700"/>
              <a:gd name="connsiteY0" fmla="*/ 4356100 h 4406900"/>
              <a:gd name="connsiteX1" fmla="*/ 1638300 w 3060700"/>
              <a:gd name="connsiteY1" fmla="*/ 4267200 h 4406900"/>
              <a:gd name="connsiteX2" fmla="*/ 1651000 w 3060700"/>
              <a:gd name="connsiteY2" fmla="*/ 4229100 h 4406900"/>
              <a:gd name="connsiteX3" fmla="*/ 1612900 w 3060700"/>
              <a:gd name="connsiteY3" fmla="*/ 4203700 h 4406900"/>
              <a:gd name="connsiteX4" fmla="*/ 1549400 w 3060700"/>
              <a:gd name="connsiteY4" fmla="*/ 4127500 h 4406900"/>
              <a:gd name="connsiteX5" fmla="*/ 1536700 w 3060700"/>
              <a:gd name="connsiteY5" fmla="*/ 4089400 h 4406900"/>
              <a:gd name="connsiteX6" fmla="*/ 1625600 w 3060700"/>
              <a:gd name="connsiteY6" fmla="*/ 4000500 h 4406900"/>
              <a:gd name="connsiteX7" fmla="*/ 1663700 w 3060700"/>
              <a:gd name="connsiteY7" fmla="*/ 3987800 h 4406900"/>
              <a:gd name="connsiteX8" fmla="*/ 1701800 w 3060700"/>
              <a:gd name="connsiteY8" fmla="*/ 3975100 h 4406900"/>
              <a:gd name="connsiteX9" fmla="*/ 1676400 w 3060700"/>
              <a:gd name="connsiteY9" fmla="*/ 3860800 h 4406900"/>
              <a:gd name="connsiteX10" fmla="*/ 1625600 w 3060700"/>
              <a:gd name="connsiteY10" fmla="*/ 3784600 h 4406900"/>
              <a:gd name="connsiteX11" fmla="*/ 1587500 w 3060700"/>
              <a:gd name="connsiteY11" fmla="*/ 3771900 h 4406900"/>
              <a:gd name="connsiteX12" fmla="*/ 1600200 w 3060700"/>
              <a:gd name="connsiteY12" fmla="*/ 3251200 h 4406900"/>
              <a:gd name="connsiteX13" fmla="*/ 1612900 w 3060700"/>
              <a:gd name="connsiteY13" fmla="*/ 3175000 h 4406900"/>
              <a:gd name="connsiteX14" fmla="*/ 1638300 w 3060700"/>
              <a:gd name="connsiteY14" fmla="*/ 2997200 h 4406900"/>
              <a:gd name="connsiteX15" fmla="*/ 1651000 w 3060700"/>
              <a:gd name="connsiteY15" fmla="*/ 2895600 h 4406900"/>
              <a:gd name="connsiteX16" fmla="*/ 1663700 w 3060700"/>
              <a:gd name="connsiteY16" fmla="*/ 2857500 h 4406900"/>
              <a:gd name="connsiteX17" fmla="*/ 1739900 w 3060700"/>
              <a:gd name="connsiteY17" fmla="*/ 2819400 h 4406900"/>
              <a:gd name="connsiteX18" fmla="*/ 1790700 w 3060700"/>
              <a:gd name="connsiteY18" fmla="*/ 2794000 h 4406900"/>
              <a:gd name="connsiteX19" fmla="*/ 1879600 w 3060700"/>
              <a:gd name="connsiteY19" fmla="*/ 2768600 h 4406900"/>
              <a:gd name="connsiteX20" fmla="*/ 1917700 w 3060700"/>
              <a:gd name="connsiteY20" fmla="*/ 2755900 h 4406900"/>
              <a:gd name="connsiteX21" fmla="*/ 2362200 w 3060700"/>
              <a:gd name="connsiteY21" fmla="*/ 2768600 h 4406900"/>
              <a:gd name="connsiteX22" fmla="*/ 2425700 w 3060700"/>
              <a:gd name="connsiteY22" fmla="*/ 2781300 h 4406900"/>
              <a:gd name="connsiteX23" fmla="*/ 2501900 w 3060700"/>
              <a:gd name="connsiteY23" fmla="*/ 2794000 h 4406900"/>
              <a:gd name="connsiteX24" fmla="*/ 2755900 w 3060700"/>
              <a:gd name="connsiteY24" fmla="*/ 2743200 h 4406900"/>
              <a:gd name="connsiteX25" fmla="*/ 2794000 w 3060700"/>
              <a:gd name="connsiteY25" fmla="*/ 2705100 h 4406900"/>
              <a:gd name="connsiteX26" fmla="*/ 2806700 w 3060700"/>
              <a:gd name="connsiteY26" fmla="*/ 2413000 h 4406900"/>
              <a:gd name="connsiteX27" fmla="*/ 2781300 w 3060700"/>
              <a:gd name="connsiteY27" fmla="*/ 2324100 h 4406900"/>
              <a:gd name="connsiteX28" fmla="*/ 2730500 w 3060700"/>
              <a:gd name="connsiteY28" fmla="*/ 2247900 h 4406900"/>
              <a:gd name="connsiteX29" fmla="*/ 2717800 w 3060700"/>
              <a:gd name="connsiteY29" fmla="*/ 2209800 h 4406900"/>
              <a:gd name="connsiteX30" fmla="*/ 2540000 w 3060700"/>
              <a:gd name="connsiteY30" fmla="*/ 2197100 h 4406900"/>
              <a:gd name="connsiteX31" fmla="*/ 2413000 w 3060700"/>
              <a:gd name="connsiteY31" fmla="*/ 2184400 h 4406900"/>
              <a:gd name="connsiteX32" fmla="*/ 2260600 w 3060700"/>
              <a:gd name="connsiteY32" fmla="*/ 2133600 h 4406900"/>
              <a:gd name="connsiteX33" fmla="*/ 2222500 w 3060700"/>
              <a:gd name="connsiteY33" fmla="*/ 2120900 h 4406900"/>
              <a:gd name="connsiteX34" fmla="*/ 2184400 w 3060700"/>
              <a:gd name="connsiteY34" fmla="*/ 2095500 h 4406900"/>
              <a:gd name="connsiteX35" fmla="*/ 2184400 w 3060700"/>
              <a:gd name="connsiteY35" fmla="*/ 1930400 h 4406900"/>
              <a:gd name="connsiteX36" fmla="*/ 2260600 w 3060700"/>
              <a:gd name="connsiteY36" fmla="*/ 1816100 h 4406900"/>
              <a:gd name="connsiteX37" fmla="*/ 2286000 w 3060700"/>
              <a:gd name="connsiteY37" fmla="*/ 1765300 h 4406900"/>
              <a:gd name="connsiteX38" fmla="*/ 2387600 w 3060700"/>
              <a:gd name="connsiteY38" fmla="*/ 1625600 h 4406900"/>
              <a:gd name="connsiteX39" fmla="*/ 2489200 w 3060700"/>
              <a:gd name="connsiteY39" fmla="*/ 1536700 h 4406900"/>
              <a:gd name="connsiteX40" fmla="*/ 2540000 w 3060700"/>
              <a:gd name="connsiteY40" fmla="*/ 1511300 h 4406900"/>
              <a:gd name="connsiteX41" fmla="*/ 2603500 w 3060700"/>
              <a:gd name="connsiteY41" fmla="*/ 1485900 h 4406900"/>
              <a:gd name="connsiteX42" fmla="*/ 2692400 w 3060700"/>
              <a:gd name="connsiteY42" fmla="*/ 1460500 h 4406900"/>
              <a:gd name="connsiteX43" fmla="*/ 2730500 w 3060700"/>
              <a:gd name="connsiteY43" fmla="*/ 1435100 h 4406900"/>
              <a:gd name="connsiteX44" fmla="*/ 2832100 w 3060700"/>
              <a:gd name="connsiteY44" fmla="*/ 1409700 h 4406900"/>
              <a:gd name="connsiteX45" fmla="*/ 2933700 w 3060700"/>
              <a:gd name="connsiteY45" fmla="*/ 1384300 h 4406900"/>
              <a:gd name="connsiteX46" fmla="*/ 2971800 w 3060700"/>
              <a:gd name="connsiteY46" fmla="*/ 1358900 h 4406900"/>
              <a:gd name="connsiteX47" fmla="*/ 3035300 w 3060700"/>
              <a:gd name="connsiteY47" fmla="*/ 1282700 h 4406900"/>
              <a:gd name="connsiteX48" fmla="*/ 3060700 w 3060700"/>
              <a:gd name="connsiteY48" fmla="*/ 1181100 h 4406900"/>
              <a:gd name="connsiteX49" fmla="*/ 3048000 w 3060700"/>
              <a:gd name="connsiteY49" fmla="*/ 673100 h 4406900"/>
              <a:gd name="connsiteX50" fmla="*/ 3035300 w 3060700"/>
              <a:gd name="connsiteY50" fmla="*/ 609600 h 4406900"/>
              <a:gd name="connsiteX51" fmla="*/ 3009900 w 3060700"/>
              <a:gd name="connsiteY51" fmla="*/ 520700 h 4406900"/>
              <a:gd name="connsiteX52" fmla="*/ 2959100 w 3060700"/>
              <a:gd name="connsiteY52" fmla="*/ 444500 h 4406900"/>
              <a:gd name="connsiteX53" fmla="*/ 2882900 w 3060700"/>
              <a:gd name="connsiteY53" fmla="*/ 368300 h 4406900"/>
              <a:gd name="connsiteX54" fmla="*/ 2654300 w 3060700"/>
              <a:gd name="connsiteY54" fmla="*/ 330200 h 4406900"/>
              <a:gd name="connsiteX55" fmla="*/ 2565400 w 3060700"/>
              <a:gd name="connsiteY55" fmla="*/ 292100 h 4406900"/>
              <a:gd name="connsiteX56" fmla="*/ 2476500 w 3060700"/>
              <a:gd name="connsiteY56" fmla="*/ 190500 h 4406900"/>
              <a:gd name="connsiteX57" fmla="*/ 2438400 w 3060700"/>
              <a:gd name="connsiteY57" fmla="*/ 177800 h 4406900"/>
              <a:gd name="connsiteX58" fmla="*/ 2400300 w 3060700"/>
              <a:gd name="connsiteY58" fmla="*/ 152400 h 4406900"/>
              <a:gd name="connsiteX59" fmla="*/ 2362200 w 3060700"/>
              <a:gd name="connsiteY59" fmla="*/ 139700 h 4406900"/>
              <a:gd name="connsiteX60" fmla="*/ 2324100 w 3060700"/>
              <a:gd name="connsiteY60" fmla="*/ 114300 h 4406900"/>
              <a:gd name="connsiteX61" fmla="*/ 2286000 w 3060700"/>
              <a:gd name="connsiteY61" fmla="*/ 101600 h 4406900"/>
              <a:gd name="connsiteX62" fmla="*/ 2247900 w 3060700"/>
              <a:gd name="connsiteY62" fmla="*/ 76200 h 4406900"/>
              <a:gd name="connsiteX63" fmla="*/ 2184400 w 3060700"/>
              <a:gd name="connsiteY63" fmla="*/ 63500 h 4406900"/>
              <a:gd name="connsiteX64" fmla="*/ 2146300 w 3060700"/>
              <a:gd name="connsiteY64" fmla="*/ 50800 h 4406900"/>
              <a:gd name="connsiteX65" fmla="*/ 2095500 w 3060700"/>
              <a:gd name="connsiteY65" fmla="*/ 38100 h 4406900"/>
              <a:gd name="connsiteX66" fmla="*/ 1905000 w 3060700"/>
              <a:gd name="connsiteY66" fmla="*/ 50800 h 4406900"/>
              <a:gd name="connsiteX67" fmla="*/ 1638300 w 3060700"/>
              <a:gd name="connsiteY67" fmla="*/ 12700 h 4406900"/>
              <a:gd name="connsiteX68" fmla="*/ 1562100 w 3060700"/>
              <a:gd name="connsiteY68" fmla="*/ 0 h 4406900"/>
              <a:gd name="connsiteX69" fmla="*/ 1028700 w 3060700"/>
              <a:gd name="connsiteY69" fmla="*/ 12700 h 4406900"/>
              <a:gd name="connsiteX70" fmla="*/ 863600 w 3060700"/>
              <a:gd name="connsiteY70" fmla="*/ 50800 h 4406900"/>
              <a:gd name="connsiteX71" fmla="*/ 825500 w 3060700"/>
              <a:gd name="connsiteY71" fmla="*/ 63500 h 4406900"/>
              <a:gd name="connsiteX72" fmla="*/ 685800 w 3060700"/>
              <a:gd name="connsiteY72" fmla="*/ 76200 h 4406900"/>
              <a:gd name="connsiteX73" fmla="*/ 647700 w 3060700"/>
              <a:gd name="connsiteY73" fmla="*/ 88900 h 4406900"/>
              <a:gd name="connsiteX74" fmla="*/ 622300 w 3060700"/>
              <a:gd name="connsiteY74" fmla="*/ 127000 h 4406900"/>
              <a:gd name="connsiteX75" fmla="*/ 596900 w 3060700"/>
              <a:gd name="connsiteY75" fmla="*/ 203200 h 4406900"/>
              <a:gd name="connsiteX76" fmla="*/ 584200 w 3060700"/>
              <a:gd name="connsiteY76" fmla="*/ 241300 h 4406900"/>
              <a:gd name="connsiteX77" fmla="*/ 571500 w 3060700"/>
              <a:gd name="connsiteY77" fmla="*/ 317500 h 4406900"/>
              <a:gd name="connsiteX78" fmla="*/ 533400 w 3060700"/>
              <a:gd name="connsiteY78" fmla="*/ 406400 h 4406900"/>
              <a:gd name="connsiteX79" fmla="*/ 457200 w 3060700"/>
              <a:gd name="connsiteY79" fmla="*/ 431800 h 4406900"/>
              <a:gd name="connsiteX80" fmla="*/ 419100 w 3060700"/>
              <a:gd name="connsiteY80" fmla="*/ 444500 h 4406900"/>
              <a:gd name="connsiteX81" fmla="*/ 292100 w 3060700"/>
              <a:gd name="connsiteY81" fmla="*/ 469900 h 4406900"/>
              <a:gd name="connsiteX82" fmla="*/ 254000 w 3060700"/>
              <a:gd name="connsiteY82" fmla="*/ 495300 h 4406900"/>
              <a:gd name="connsiteX83" fmla="*/ 190500 w 3060700"/>
              <a:gd name="connsiteY83" fmla="*/ 609600 h 4406900"/>
              <a:gd name="connsiteX84" fmla="*/ 165100 w 3060700"/>
              <a:gd name="connsiteY84" fmla="*/ 647700 h 4406900"/>
              <a:gd name="connsiteX85" fmla="*/ 101600 w 3060700"/>
              <a:gd name="connsiteY85" fmla="*/ 762000 h 4406900"/>
              <a:gd name="connsiteX86" fmla="*/ 63500 w 3060700"/>
              <a:gd name="connsiteY86" fmla="*/ 787400 h 4406900"/>
              <a:gd name="connsiteX87" fmla="*/ 0 w 3060700"/>
              <a:gd name="connsiteY87" fmla="*/ 901700 h 4406900"/>
              <a:gd name="connsiteX88" fmla="*/ 38100 w 3060700"/>
              <a:gd name="connsiteY88" fmla="*/ 1117600 h 4406900"/>
              <a:gd name="connsiteX89" fmla="*/ 88900 w 3060700"/>
              <a:gd name="connsiteY89" fmla="*/ 1193800 h 4406900"/>
              <a:gd name="connsiteX90" fmla="*/ 114300 w 3060700"/>
              <a:gd name="connsiteY90" fmla="*/ 1231900 h 4406900"/>
              <a:gd name="connsiteX91" fmla="*/ 177800 w 3060700"/>
              <a:gd name="connsiteY91" fmla="*/ 1346200 h 4406900"/>
              <a:gd name="connsiteX92" fmla="*/ 254000 w 3060700"/>
              <a:gd name="connsiteY92" fmla="*/ 1384300 h 4406900"/>
              <a:gd name="connsiteX93" fmla="*/ 330200 w 3060700"/>
              <a:gd name="connsiteY93" fmla="*/ 1409700 h 4406900"/>
              <a:gd name="connsiteX94" fmla="*/ 368300 w 3060700"/>
              <a:gd name="connsiteY94" fmla="*/ 1422400 h 4406900"/>
              <a:gd name="connsiteX95" fmla="*/ 406400 w 3060700"/>
              <a:gd name="connsiteY95" fmla="*/ 1435100 h 4406900"/>
              <a:gd name="connsiteX96" fmla="*/ 533400 w 3060700"/>
              <a:gd name="connsiteY96" fmla="*/ 1422400 h 4406900"/>
              <a:gd name="connsiteX97" fmla="*/ 609600 w 3060700"/>
              <a:gd name="connsiteY97" fmla="*/ 1384300 h 4406900"/>
              <a:gd name="connsiteX98" fmla="*/ 685800 w 3060700"/>
              <a:gd name="connsiteY98" fmla="*/ 1346200 h 4406900"/>
              <a:gd name="connsiteX99" fmla="*/ 736600 w 3060700"/>
              <a:gd name="connsiteY99" fmla="*/ 1270000 h 4406900"/>
              <a:gd name="connsiteX100" fmla="*/ 762000 w 3060700"/>
              <a:gd name="connsiteY100" fmla="*/ 1231900 h 4406900"/>
              <a:gd name="connsiteX101" fmla="*/ 838200 w 3060700"/>
              <a:gd name="connsiteY101" fmla="*/ 1168400 h 4406900"/>
              <a:gd name="connsiteX102" fmla="*/ 876300 w 3060700"/>
              <a:gd name="connsiteY102" fmla="*/ 1155700 h 4406900"/>
              <a:gd name="connsiteX103" fmla="*/ 914400 w 3060700"/>
              <a:gd name="connsiteY103" fmla="*/ 1193800 h 4406900"/>
              <a:gd name="connsiteX104" fmla="*/ 927100 w 3060700"/>
              <a:gd name="connsiteY104" fmla="*/ 1257300 h 4406900"/>
              <a:gd name="connsiteX105" fmla="*/ 939800 w 3060700"/>
              <a:gd name="connsiteY105" fmla="*/ 1511300 h 4406900"/>
              <a:gd name="connsiteX106" fmla="*/ 1016000 w 3060700"/>
              <a:gd name="connsiteY106" fmla="*/ 1663700 h 4406900"/>
              <a:gd name="connsiteX107" fmla="*/ 1054100 w 3060700"/>
              <a:gd name="connsiteY107" fmla="*/ 1739900 h 4406900"/>
              <a:gd name="connsiteX108" fmla="*/ 1079500 w 3060700"/>
              <a:gd name="connsiteY108" fmla="*/ 1854200 h 4406900"/>
              <a:gd name="connsiteX109" fmla="*/ 1092200 w 3060700"/>
              <a:gd name="connsiteY109" fmla="*/ 1892300 h 4406900"/>
              <a:gd name="connsiteX110" fmla="*/ 1104900 w 3060700"/>
              <a:gd name="connsiteY110" fmla="*/ 1968500 h 4406900"/>
              <a:gd name="connsiteX111" fmla="*/ 1117600 w 3060700"/>
              <a:gd name="connsiteY111" fmla="*/ 2032000 h 4406900"/>
              <a:gd name="connsiteX112" fmla="*/ 1130300 w 3060700"/>
              <a:gd name="connsiteY112" fmla="*/ 2108200 h 4406900"/>
              <a:gd name="connsiteX113" fmla="*/ 1143000 w 3060700"/>
              <a:gd name="connsiteY113" fmla="*/ 2146300 h 4406900"/>
              <a:gd name="connsiteX114" fmla="*/ 1155700 w 3060700"/>
              <a:gd name="connsiteY114" fmla="*/ 2197100 h 4406900"/>
              <a:gd name="connsiteX115" fmla="*/ 1168400 w 3060700"/>
              <a:gd name="connsiteY115" fmla="*/ 2235200 h 4406900"/>
              <a:gd name="connsiteX116" fmla="*/ 1206500 w 3060700"/>
              <a:gd name="connsiteY116" fmla="*/ 2362200 h 4406900"/>
              <a:gd name="connsiteX117" fmla="*/ 1219200 w 3060700"/>
              <a:gd name="connsiteY117" fmla="*/ 2400300 h 4406900"/>
              <a:gd name="connsiteX118" fmla="*/ 1206500 w 3060700"/>
              <a:gd name="connsiteY118" fmla="*/ 2870200 h 4406900"/>
              <a:gd name="connsiteX119" fmla="*/ 1193800 w 3060700"/>
              <a:gd name="connsiteY119" fmla="*/ 2908300 h 4406900"/>
              <a:gd name="connsiteX120" fmla="*/ 1168400 w 3060700"/>
              <a:gd name="connsiteY120" fmla="*/ 3009900 h 4406900"/>
              <a:gd name="connsiteX121" fmla="*/ 1181100 w 3060700"/>
              <a:gd name="connsiteY121" fmla="*/ 3365500 h 4406900"/>
              <a:gd name="connsiteX122" fmla="*/ 1206500 w 3060700"/>
              <a:gd name="connsiteY122" fmla="*/ 3556000 h 4406900"/>
              <a:gd name="connsiteX123" fmla="*/ 1193800 w 3060700"/>
              <a:gd name="connsiteY123" fmla="*/ 3733800 h 4406900"/>
              <a:gd name="connsiteX124" fmla="*/ 1130300 w 3060700"/>
              <a:gd name="connsiteY124" fmla="*/ 3848100 h 4406900"/>
              <a:gd name="connsiteX125" fmla="*/ 1117600 w 3060700"/>
              <a:gd name="connsiteY125" fmla="*/ 3886200 h 4406900"/>
              <a:gd name="connsiteX126" fmla="*/ 1130300 w 3060700"/>
              <a:gd name="connsiteY126" fmla="*/ 3987800 h 4406900"/>
              <a:gd name="connsiteX127" fmla="*/ 1155700 w 3060700"/>
              <a:gd name="connsiteY127" fmla="*/ 4025900 h 4406900"/>
              <a:gd name="connsiteX128" fmla="*/ 1181100 w 3060700"/>
              <a:gd name="connsiteY128" fmla="*/ 4102100 h 4406900"/>
              <a:gd name="connsiteX129" fmla="*/ 1193800 w 3060700"/>
              <a:gd name="connsiteY129" fmla="*/ 4140200 h 4406900"/>
              <a:gd name="connsiteX130" fmla="*/ 1206500 w 3060700"/>
              <a:gd name="connsiteY130" fmla="*/ 4178300 h 4406900"/>
              <a:gd name="connsiteX131" fmla="*/ 1219200 w 3060700"/>
              <a:gd name="connsiteY131" fmla="*/ 4343400 h 4406900"/>
              <a:gd name="connsiteX132" fmla="*/ 1244600 w 3060700"/>
              <a:gd name="connsiteY132" fmla="*/ 4381500 h 4406900"/>
              <a:gd name="connsiteX133" fmla="*/ 1320800 w 3060700"/>
              <a:gd name="connsiteY133" fmla="*/ 4406900 h 4406900"/>
              <a:gd name="connsiteX134" fmla="*/ 1524000 w 3060700"/>
              <a:gd name="connsiteY134" fmla="*/ 4381500 h 4406900"/>
              <a:gd name="connsiteX135" fmla="*/ 1587500 w 3060700"/>
              <a:gd name="connsiteY135" fmla="*/ 4356100 h 440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060700" h="4406900">
                <a:moveTo>
                  <a:pt x="1587500" y="4356100"/>
                </a:moveTo>
                <a:cubicBezTo>
                  <a:pt x="1604433" y="4326467"/>
                  <a:pt x="1623036" y="4297727"/>
                  <a:pt x="1638300" y="4267200"/>
                </a:cubicBezTo>
                <a:cubicBezTo>
                  <a:pt x="1644287" y="4255226"/>
                  <a:pt x="1655972" y="4241529"/>
                  <a:pt x="1651000" y="4229100"/>
                </a:cubicBezTo>
                <a:cubicBezTo>
                  <a:pt x="1645331" y="4214928"/>
                  <a:pt x="1624626" y="4213471"/>
                  <a:pt x="1612900" y="4203700"/>
                </a:cubicBezTo>
                <a:cubicBezTo>
                  <a:pt x="1588825" y="4183638"/>
                  <a:pt x="1563671" y="4156043"/>
                  <a:pt x="1549400" y="4127500"/>
                </a:cubicBezTo>
                <a:cubicBezTo>
                  <a:pt x="1543413" y="4115526"/>
                  <a:pt x="1540933" y="4102100"/>
                  <a:pt x="1536700" y="4089400"/>
                </a:cubicBezTo>
                <a:cubicBezTo>
                  <a:pt x="1554651" y="3999646"/>
                  <a:pt x="1528922" y="4032726"/>
                  <a:pt x="1625600" y="4000500"/>
                </a:cubicBezTo>
                <a:lnTo>
                  <a:pt x="1663700" y="3987800"/>
                </a:lnTo>
                <a:lnTo>
                  <a:pt x="1701800" y="3975100"/>
                </a:lnTo>
                <a:cubicBezTo>
                  <a:pt x="1698354" y="3954425"/>
                  <a:pt x="1691288" y="3887598"/>
                  <a:pt x="1676400" y="3860800"/>
                </a:cubicBezTo>
                <a:cubicBezTo>
                  <a:pt x="1661575" y="3834115"/>
                  <a:pt x="1654560" y="3794253"/>
                  <a:pt x="1625600" y="3784600"/>
                </a:cubicBezTo>
                <a:lnTo>
                  <a:pt x="1587500" y="3771900"/>
                </a:lnTo>
                <a:cubicBezTo>
                  <a:pt x="1591733" y="3598333"/>
                  <a:pt x="1592819" y="3424661"/>
                  <a:pt x="1600200" y="3251200"/>
                </a:cubicBezTo>
                <a:cubicBezTo>
                  <a:pt x="1601295" y="3225473"/>
                  <a:pt x="1609080" y="3200465"/>
                  <a:pt x="1612900" y="3175000"/>
                </a:cubicBezTo>
                <a:cubicBezTo>
                  <a:pt x="1621781" y="3115794"/>
                  <a:pt x="1630874" y="3056606"/>
                  <a:pt x="1638300" y="2997200"/>
                </a:cubicBezTo>
                <a:cubicBezTo>
                  <a:pt x="1642533" y="2963333"/>
                  <a:pt x="1644895" y="2929180"/>
                  <a:pt x="1651000" y="2895600"/>
                </a:cubicBezTo>
                <a:cubicBezTo>
                  <a:pt x="1653395" y="2882429"/>
                  <a:pt x="1655337" y="2867953"/>
                  <a:pt x="1663700" y="2857500"/>
                </a:cubicBezTo>
                <a:cubicBezTo>
                  <a:pt x="1684923" y="2830971"/>
                  <a:pt x="1711891" y="2831404"/>
                  <a:pt x="1739900" y="2819400"/>
                </a:cubicBezTo>
                <a:cubicBezTo>
                  <a:pt x="1757301" y="2811942"/>
                  <a:pt x="1773299" y="2801458"/>
                  <a:pt x="1790700" y="2794000"/>
                </a:cubicBezTo>
                <a:cubicBezTo>
                  <a:pt x="1821150" y="2780950"/>
                  <a:pt x="1847377" y="2777807"/>
                  <a:pt x="1879600" y="2768600"/>
                </a:cubicBezTo>
                <a:cubicBezTo>
                  <a:pt x="1892472" y="2764922"/>
                  <a:pt x="1905000" y="2760133"/>
                  <a:pt x="1917700" y="2755900"/>
                </a:cubicBezTo>
                <a:cubicBezTo>
                  <a:pt x="2065867" y="2760133"/>
                  <a:pt x="2214158" y="2761198"/>
                  <a:pt x="2362200" y="2768600"/>
                </a:cubicBezTo>
                <a:cubicBezTo>
                  <a:pt x="2383759" y="2769678"/>
                  <a:pt x="2404462" y="2777439"/>
                  <a:pt x="2425700" y="2781300"/>
                </a:cubicBezTo>
                <a:cubicBezTo>
                  <a:pt x="2451035" y="2785906"/>
                  <a:pt x="2476500" y="2789767"/>
                  <a:pt x="2501900" y="2794000"/>
                </a:cubicBezTo>
                <a:cubicBezTo>
                  <a:pt x="2680794" y="2782819"/>
                  <a:pt x="2664977" y="2821134"/>
                  <a:pt x="2755900" y="2743200"/>
                </a:cubicBezTo>
                <a:cubicBezTo>
                  <a:pt x="2769537" y="2731511"/>
                  <a:pt x="2781300" y="2717800"/>
                  <a:pt x="2794000" y="2705100"/>
                </a:cubicBezTo>
                <a:cubicBezTo>
                  <a:pt x="2839645" y="2568165"/>
                  <a:pt x="2827844" y="2635012"/>
                  <a:pt x="2806700" y="2413000"/>
                </a:cubicBezTo>
                <a:cubicBezTo>
                  <a:pt x="2805944" y="2405063"/>
                  <a:pt x="2787869" y="2335924"/>
                  <a:pt x="2781300" y="2324100"/>
                </a:cubicBezTo>
                <a:cubicBezTo>
                  <a:pt x="2766475" y="2297415"/>
                  <a:pt x="2740153" y="2276860"/>
                  <a:pt x="2730500" y="2247900"/>
                </a:cubicBezTo>
                <a:cubicBezTo>
                  <a:pt x="2726267" y="2235200"/>
                  <a:pt x="2730735" y="2213249"/>
                  <a:pt x="2717800" y="2209800"/>
                </a:cubicBezTo>
                <a:cubicBezTo>
                  <a:pt x="2660389" y="2194490"/>
                  <a:pt x="2599212" y="2202034"/>
                  <a:pt x="2540000" y="2197100"/>
                </a:cubicBezTo>
                <a:cubicBezTo>
                  <a:pt x="2497602" y="2193567"/>
                  <a:pt x="2455333" y="2188633"/>
                  <a:pt x="2413000" y="2184400"/>
                </a:cubicBezTo>
                <a:lnTo>
                  <a:pt x="2260600" y="2133600"/>
                </a:lnTo>
                <a:cubicBezTo>
                  <a:pt x="2247900" y="2129367"/>
                  <a:pt x="2233639" y="2128326"/>
                  <a:pt x="2222500" y="2120900"/>
                </a:cubicBezTo>
                <a:lnTo>
                  <a:pt x="2184400" y="2095500"/>
                </a:lnTo>
                <a:cubicBezTo>
                  <a:pt x="2163089" y="2031567"/>
                  <a:pt x="2154978" y="2024551"/>
                  <a:pt x="2184400" y="1930400"/>
                </a:cubicBezTo>
                <a:cubicBezTo>
                  <a:pt x="2194983" y="1896533"/>
                  <a:pt x="2242608" y="1852083"/>
                  <a:pt x="2260600" y="1816100"/>
                </a:cubicBezTo>
                <a:cubicBezTo>
                  <a:pt x="2269067" y="1799167"/>
                  <a:pt x="2276260" y="1781534"/>
                  <a:pt x="2286000" y="1765300"/>
                </a:cubicBezTo>
                <a:cubicBezTo>
                  <a:pt x="2313420" y="1719599"/>
                  <a:pt x="2351841" y="1665829"/>
                  <a:pt x="2387600" y="1625600"/>
                </a:cubicBezTo>
                <a:cubicBezTo>
                  <a:pt x="2417138" y="1592369"/>
                  <a:pt x="2451264" y="1560410"/>
                  <a:pt x="2489200" y="1536700"/>
                </a:cubicBezTo>
                <a:cubicBezTo>
                  <a:pt x="2505254" y="1526666"/>
                  <a:pt x="2522700" y="1518989"/>
                  <a:pt x="2540000" y="1511300"/>
                </a:cubicBezTo>
                <a:cubicBezTo>
                  <a:pt x="2560832" y="1502041"/>
                  <a:pt x="2581873" y="1493109"/>
                  <a:pt x="2603500" y="1485900"/>
                </a:cubicBezTo>
                <a:cubicBezTo>
                  <a:pt x="2627915" y="1477762"/>
                  <a:pt x="2667939" y="1472731"/>
                  <a:pt x="2692400" y="1460500"/>
                </a:cubicBezTo>
                <a:cubicBezTo>
                  <a:pt x="2706052" y="1453674"/>
                  <a:pt x="2716155" y="1440316"/>
                  <a:pt x="2730500" y="1435100"/>
                </a:cubicBezTo>
                <a:cubicBezTo>
                  <a:pt x="2763307" y="1423170"/>
                  <a:pt x="2797869" y="1416546"/>
                  <a:pt x="2832100" y="1409700"/>
                </a:cubicBezTo>
                <a:cubicBezTo>
                  <a:pt x="2856252" y="1404870"/>
                  <a:pt x="2907665" y="1397317"/>
                  <a:pt x="2933700" y="1384300"/>
                </a:cubicBezTo>
                <a:cubicBezTo>
                  <a:pt x="2947352" y="1377474"/>
                  <a:pt x="2960074" y="1368671"/>
                  <a:pt x="2971800" y="1358900"/>
                </a:cubicBezTo>
                <a:cubicBezTo>
                  <a:pt x="2995875" y="1338838"/>
                  <a:pt x="3021029" y="1311243"/>
                  <a:pt x="3035300" y="1282700"/>
                </a:cubicBezTo>
                <a:cubicBezTo>
                  <a:pt x="3048317" y="1256665"/>
                  <a:pt x="3055870" y="1205252"/>
                  <a:pt x="3060700" y="1181100"/>
                </a:cubicBezTo>
                <a:cubicBezTo>
                  <a:pt x="3056467" y="1011767"/>
                  <a:pt x="3055521" y="842319"/>
                  <a:pt x="3048000" y="673100"/>
                </a:cubicBezTo>
                <a:cubicBezTo>
                  <a:pt x="3047042" y="651535"/>
                  <a:pt x="3039983" y="630672"/>
                  <a:pt x="3035300" y="609600"/>
                </a:cubicBezTo>
                <a:cubicBezTo>
                  <a:pt x="3032864" y="598639"/>
                  <a:pt x="3017757" y="534843"/>
                  <a:pt x="3009900" y="520700"/>
                </a:cubicBezTo>
                <a:cubicBezTo>
                  <a:pt x="2995075" y="494015"/>
                  <a:pt x="2980686" y="466086"/>
                  <a:pt x="2959100" y="444500"/>
                </a:cubicBezTo>
                <a:cubicBezTo>
                  <a:pt x="2933700" y="419100"/>
                  <a:pt x="2916978" y="379659"/>
                  <a:pt x="2882900" y="368300"/>
                </a:cubicBezTo>
                <a:cubicBezTo>
                  <a:pt x="2758340" y="326780"/>
                  <a:pt x="2833381" y="345123"/>
                  <a:pt x="2654300" y="330200"/>
                </a:cubicBezTo>
                <a:cubicBezTo>
                  <a:pt x="2620786" y="321822"/>
                  <a:pt x="2589957" y="320166"/>
                  <a:pt x="2565400" y="292100"/>
                </a:cubicBezTo>
                <a:cubicBezTo>
                  <a:pt x="2506133" y="224367"/>
                  <a:pt x="2540000" y="222250"/>
                  <a:pt x="2476500" y="190500"/>
                </a:cubicBezTo>
                <a:cubicBezTo>
                  <a:pt x="2464526" y="184513"/>
                  <a:pt x="2450374" y="183787"/>
                  <a:pt x="2438400" y="177800"/>
                </a:cubicBezTo>
                <a:cubicBezTo>
                  <a:pt x="2424748" y="170974"/>
                  <a:pt x="2413952" y="159226"/>
                  <a:pt x="2400300" y="152400"/>
                </a:cubicBezTo>
                <a:cubicBezTo>
                  <a:pt x="2388326" y="146413"/>
                  <a:pt x="2374174" y="145687"/>
                  <a:pt x="2362200" y="139700"/>
                </a:cubicBezTo>
                <a:cubicBezTo>
                  <a:pt x="2348548" y="132874"/>
                  <a:pt x="2337752" y="121126"/>
                  <a:pt x="2324100" y="114300"/>
                </a:cubicBezTo>
                <a:cubicBezTo>
                  <a:pt x="2312126" y="108313"/>
                  <a:pt x="2297974" y="107587"/>
                  <a:pt x="2286000" y="101600"/>
                </a:cubicBezTo>
                <a:cubicBezTo>
                  <a:pt x="2272348" y="94774"/>
                  <a:pt x="2262192" y="81559"/>
                  <a:pt x="2247900" y="76200"/>
                </a:cubicBezTo>
                <a:cubicBezTo>
                  <a:pt x="2227689" y="68621"/>
                  <a:pt x="2205341" y="68735"/>
                  <a:pt x="2184400" y="63500"/>
                </a:cubicBezTo>
                <a:cubicBezTo>
                  <a:pt x="2171413" y="60253"/>
                  <a:pt x="2159172" y="54478"/>
                  <a:pt x="2146300" y="50800"/>
                </a:cubicBezTo>
                <a:cubicBezTo>
                  <a:pt x="2129517" y="46005"/>
                  <a:pt x="2112433" y="42333"/>
                  <a:pt x="2095500" y="38100"/>
                </a:cubicBezTo>
                <a:cubicBezTo>
                  <a:pt x="2032000" y="42333"/>
                  <a:pt x="1968641" y="50800"/>
                  <a:pt x="1905000" y="50800"/>
                </a:cubicBezTo>
                <a:cubicBezTo>
                  <a:pt x="1784515" y="50800"/>
                  <a:pt x="1753714" y="31936"/>
                  <a:pt x="1638300" y="12700"/>
                </a:cubicBezTo>
                <a:lnTo>
                  <a:pt x="1562100" y="0"/>
                </a:lnTo>
                <a:lnTo>
                  <a:pt x="1028700" y="12700"/>
                </a:lnTo>
                <a:cubicBezTo>
                  <a:pt x="1005602" y="13683"/>
                  <a:pt x="865443" y="50186"/>
                  <a:pt x="863600" y="50800"/>
                </a:cubicBezTo>
                <a:cubicBezTo>
                  <a:pt x="850900" y="55033"/>
                  <a:pt x="838752" y="61607"/>
                  <a:pt x="825500" y="63500"/>
                </a:cubicBezTo>
                <a:cubicBezTo>
                  <a:pt x="779211" y="70113"/>
                  <a:pt x="732367" y="71967"/>
                  <a:pt x="685800" y="76200"/>
                </a:cubicBezTo>
                <a:cubicBezTo>
                  <a:pt x="673100" y="80433"/>
                  <a:pt x="658153" y="80537"/>
                  <a:pt x="647700" y="88900"/>
                </a:cubicBezTo>
                <a:cubicBezTo>
                  <a:pt x="635781" y="98435"/>
                  <a:pt x="628499" y="113052"/>
                  <a:pt x="622300" y="127000"/>
                </a:cubicBezTo>
                <a:cubicBezTo>
                  <a:pt x="611426" y="151466"/>
                  <a:pt x="605367" y="177800"/>
                  <a:pt x="596900" y="203200"/>
                </a:cubicBezTo>
                <a:cubicBezTo>
                  <a:pt x="592667" y="215900"/>
                  <a:pt x="586401" y="228095"/>
                  <a:pt x="584200" y="241300"/>
                </a:cubicBezTo>
                <a:cubicBezTo>
                  <a:pt x="579967" y="266700"/>
                  <a:pt x="576550" y="292250"/>
                  <a:pt x="571500" y="317500"/>
                </a:cubicBezTo>
                <a:cubicBezTo>
                  <a:pt x="566871" y="340647"/>
                  <a:pt x="558187" y="390908"/>
                  <a:pt x="533400" y="406400"/>
                </a:cubicBezTo>
                <a:cubicBezTo>
                  <a:pt x="510696" y="420590"/>
                  <a:pt x="482600" y="423333"/>
                  <a:pt x="457200" y="431800"/>
                </a:cubicBezTo>
                <a:cubicBezTo>
                  <a:pt x="444500" y="436033"/>
                  <a:pt x="432305" y="442299"/>
                  <a:pt x="419100" y="444500"/>
                </a:cubicBezTo>
                <a:cubicBezTo>
                  <a:pt x="325683" y="460069"/>
                  <a:pt x="367882" y="450955"/>
                  <a:pt x="292100" y="469900"/>
                </a:cubicBezTo>
                <a:cubicBezTo>
                  <a:pt x="279400" y="478367"/>
                  <a:pt x="264051" y="483813"/>
                  <a:pt x="254000" y="495300"/>
                </a:cubicBezTo>
                <a:cubicBezTo>
                  <a:pt x="160566" y="602082"/>
                  <a:pt x="228294" y="534013"/>
                  <a:pt x="190500" y="609600"/>
                </a:cubicBezTo>
                <a:cubicBezTo>
                  <a:pt x="183674" y="623252"/>
                  <a:pt x="171926" y="634048"/>
                  <a:pt x="165100" y="647700"/>
                </a:cubicBezTo>
                <a:cubicBezTo>
                  <a:pt x="141940" y="694020"/>
                  <a:pt x="161665" y="721957"/>
                  <a:pt x="101600" y="762000"/>
                </a:cubicBezTo>
                <a:lnTo>
                  <a:pt x="63500" y="787400"/>
                </a:lnTo>
                <a:cubicBezTo>
                  <a:pt x="5274" y="874739"/>
                  <a:pt x="22353" y="834640"/>
                  <a:pt x="0" y="901700"/>
                </a:cubicBezTo>
                <a:cubicBezTo>
                  <a:pt x="4043" y="946168"/>
                  <a:pt x="4259" y="1066838"/>
                  <a:pt x="38100" y="1117600"/>
                </a:cubicBezTo>
                <a:lnTo>
                  <a:pt x="88900" y="1193800"/>
                </a:lnTo>
                <a:cubicBezTo>
                  <a:pt x="97367" y="1206500"/>
                  <a:pt x="109473" y="1217420"/>
                  <a:pt x="114300" y="1231900"/>
                </a:cubicBezTo>
                <a:cubicBezTo>
                  <a:pt x="125482" y="1265447"/>
                  <a:pt x="145048" y="1335283"/>
                  <a:pt x="177800" y="1346200"/>
                </a:cubicBezTo>
                <a:cubicBezTo>
                  <a:pt x="316751" y="1392517"/>
                  <a:pt x="106284" y="1318648"/>
                  <a:pt x="254000" y="1384300"/>
                </a:cubicBezTo>
                <a:cubicBezTo>
                  <a:pt x="278466" y="1395174"/>
                  <a:pt x="304800" y="1401233"/>
                  <a:pt x="330200" y="1409700"/>
                </a:cubicBezTo>
                <a:lnTo>
                  <a:pt x="368300" y="1422400"/>
                </a:lnTo>
                <a:lnTo>
                  <a:pt x="406400" y="1435100"/>
                </a:lnTo>
                <a:cubicBezTo>
                  <a:pt x="448733" y="1430867"/>
                  <a:pt x="491350" y="1428869"/>
                  <a:pt x="533400" y="1422400"/>
                </a:cubicBezTo>
                <a:cubicBezTo>
                  <a:pt x="579509" y="1415306"/>
                  <a:pt x="567739" y="1405230"/>
                  <a:pt x="609600" y="1384300"/>
                </a:cubicBezTo>
                <a:cubicBezTo>
                  <a:pt x="714760" y="1331720"/>
                  <a:pt x="576611" y="1418993"/>
                  <a:pt x="685800" y="1346200"/>
                </a:cubicBezTo>
                <a:lnTo>
                  <a:pt x="736600" y="1270000"/>
                </a:lnTo>
                <a:cubicBezTo>
                  <a:pt x="745067" y="1257300"/>
                  <a:pt x="751207" y="1242693"/>
                  <a:pt x="762000" y="1231900"/>
                </a:cubicBezTo>
                <a:cubicBezTo>
                  <a:pt x="790087" y="1203813"/>
                  <a:pt x="802837" y="1186081"/>
                  <a:pt x="838200" y="1168400"/>
                </a:cubicBezTo>
                <a:cubicBezTo>
                  <a:pt x="850174" y="1162413"/>
                  <a:pt x="863600" y="1159933"/>
                  <a:pt x="876300" y="1155700"/>
                </a:cubicBezTo>
                <a:cubicBezTo>
                  <a:pt x="889000" y="1168400"/>
                  <a:pt x="906368" y="1177736"/>
                  <a:pt x="914400" y="1193800"/>
                </a:cubicBezTo>
                <a:cubicBezTo>
                  <a:pt x="924053" y="1213107"/>
                  <a:pt x="925379" y="1235783"/>
                  <a:pt x="927100" y="1257300"/>
                </a:cubicBezTo>
                <a:cubicBezTo>
                  <a:pt x="933860" y="1341802"/>
                  <a:pt x="930083" y="1427086"/>
                  <a:pt x="939800" y="1511300"/>
                </a:cubicBezTo>
                <a:cubicBezTo>
                  <a:pt x="955042" y="1643396"/>
                  <a:pt x="972937" y="1534512"/>
                  <a:pt x="1016000" y="1663700"/>
                </a:cubicBezTo>
                <a:cubicBezTo>
                  <a:pt x="1033527" y="1716280"/>
                  <a:pt x="1021274" y="1690661"/>
                  <a:pt x="1054100" y="1739900"/>
                </a:cubicBezTo>
                <a:cubicBezTo>
                  <a:pt x="1062830" y="1783548"/>
                  <a:pt x="1067543" y="1812351"/>
                  <a:pt x="1079500" y="1854200"/>
                </a:cubicBezTo>
                <a:cubicBezTo>
                  <a:pt x="1083178" y="1867072"/>
                  <a:pt x="1089296" y="1879232"/>
                  <a:pt x="1092200" y="1892300"/>
                </a:cubicBezTo>
                <a:cubicBezTo>
                  <a:pt x="1097786" y="1917437"/>
                  <a:pt x="1100294" y="1943165"/>
                  <a:pt x="1104900" y="1968500"/>
                </a:cubicBezTo>
                <a:cubicBezTo>
                  <a:pt x="1108761" y="1989738"/>
                  <a:pt x="1113739" y="2010762"/>
                  <a:pt x="1117600" y="2032000"/>
                </a:cubicBezTo>
                <a:cubicBezTo>
                  <a:pt x="1122206" y="2057335"/>
                  <a:pt x="1124714" y="2083063"/>
                  <a:pt x="1130300" y="2108200"/>
                </a:cubicBezTo>
                <a:cubicBezTo>
                  <a:pt x="1133204" y="2121268"/>
                  <a:pt x="1139322" y="2133428"/>
                  <a:pt x="1143000" y="2146300"/>
                </a:cubicBezTo>
                <a:cubicBezTo>
                  <a:pt x="1147795" y="2163083"/>
                  <a:pt x="1150905" y="2180317"/>
                  <a:pt x="1155700" y="2197100"/>
                </a:cubicBezTo>
                <a:cubicBezTo>
                  <a:pt x="1159378" y="2209972"/>
                  <a:pt x="1164722" y="2222328"/>
                  <a:pt x="1168400" y="2235200"/>
                </a:cubicBezTo>
                <a:cubicBezTo>
                  <a:pt x="1206787" y="2369555"/>
                  <a:pt x="1146139" y="2181116"/>
                  <a:pt x="1206500" y="2362200"/>
                </a:cubicBezTo>
                <a:lnTo>
                  <a:pt x="1219200" y="2400300"/>
                </a:lnTo>
                <a:cubicBezTo>
                  <a:pt x="1214967" y="2556933"/>
                  <a:pt x="1214325" y="2713705"/>
                  <a:pt x="1206500" y="2870200"/>
                </a:cubicBezTo>
                <a:cubicBezTo>
                  <a:pt x="1205831" y="2883570"/>
                  <a:pt x="1197047" y="2895313"/>
                  <a:pt x="1193800" y="2908300"/>
                </a:cubicBezTo>
                <a:lnTo>
                  <a:pt x="1168400" y="3009900"/>
                </a:lnTo>
                <a:cubicBezTo>
                  <a:pt x="1172633" y="3128433"/>
                  <a:pt x="1174521" y="3247074"/>
                  <a:pt x="1181100" y="3365500"/>
                </a:cubicBezTo>
                <a:cubicBezTo>
                  <a:pt x="1182592" y="3392357"/>
                  <a:pt x="1202060" y="3524918"/>
                  <a:pt x="1206500" y="3556000"/>
                </a:cubicBezTo>
                <a:cubicBezTo>
                  <a:pt x="1202267" y="3615267"/>
                  <a:pt x="1200742" y="3674789"/>
                  <a:pt x="1193800" y="3733800"/>
                </a:cubicBezTo>
                <a:cubicBezTo>
                  <a:pt x="1186836" y="3792992"/>
                  <a:pt x="1153432" y="3778705"/>
                  <a:pt x="1130300" y="3848100"/>
                </a:cubicBezTo>
                <a:lnTo>
                  <a:pt x="1117600" y="3886200"/>
                </a:lnTo>
                <a:cubicBezTo>
                  <a:pt x="1121833" y="3920067"/>
                  <a:pt x="1121320" y="3954872"/>
                  <a:pt x="1130300" y="3987800"/>
                </a:cubicBezTo>
                <a:cubicBezTo>
                  <a:pt x="1134316" y="4002526"/>
                  <a:pt x="1149501" y="4011952"/>
                  <a:pt x="1155700" y="4025900"/>
                </a:cubicBezTo>
                <a:cubicBezTo>
                  <a:pt x="1166574" y="4050366"/>
                  <a:pt x="1172633" y="4076700"/>
                  <a:pt x="1181100" y="4102100"/>
                </a:cubicBezTo>
                <a:lnTo>
                  <a:pt x="1193800" y="4140200"/>
                </a:lnTo>
                <a:lnTo>
                  <a:pt x="1206500" y="4178300"/>
                </a:lnTo>
                <a:cubicBezTo>
                  <a:pt x="1210733" y="4233333"/>
                  <a:pt x="1209028" y="4289149"/>
                  <a:pt x="1219200" y="4343400"/>
                </a:cubicBezTo>
                <a:cubicBezTo>
                  <a:pt x="1222013" y="4358402"/>
                  <a:pt x="1231657" y="4373410"/>
                  <a:pt x="1244600" y="4381500"/>
                </a:cubicBezTo>
                <a:cubicBezTo>
                  <a:pt x="1267304" y="4395690"/>
                  <a:pt x="1320800" y="4406900"/>
                  <a:pt x="1320800" y="4406900"/>
                </a:cubicBezTo>
                <a:cubicBezTo>
                  <a:pt x="1388533" y="4398433"/>
                  <a:pt x="1467204" y="4419364"/>
                  <a:pt x="1524000" y="4381500"/>
                </a:cubicBezTo>
                <a:lnTo>
                  <a:pt x="1587500" y="43561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anim calcmode="lin" valueType="num">
                                      <p:cBhvr additive="base">
                                        <p:cTn id="7" dur="500"/>
                                        <p:tgtEl>
                                          <p:spTgt spid="5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5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13">
                                            <p:txEl>
                                              <p:pRg st="1" end="1"/>
                                            </p:txEl>
                                          </p:spTgt>
                                        </p:tgtEl>
                                        <p:attrNameLst>
                                          <p:attrName>style.visibility</p:attrName>
                                        </p:attrNameLst>
                                      </p:cBhvr>
                                      <p:to>
                                        <p:strVal val="visible"/>
                                      </p:to>
                                    </p:set>
                                    <p:anim calcmode="lin" valueType="num">
                                      <p:cBhvr additive="base">
                                        <p:cTn id="42" dur="500"/>
                                        <p:tgtEl>
                                          <p:spTgt spid="513">
                                            <p:txEl>
                                              <p:pRg st="1" end="1"/>
                                            </p:txEl>
                                          </p:spTgt>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513">
                                            <p:txEl>
                                              <p:pRg st="2" end="2"/>
                                            </p:txEl>
                                          </p:spTgt>
                                        </p:tgtEl>
                                        <p:attrNameLst>
                                          <p:attrName>style.visibility</p:attrName>
                                        </p:attrNameLst>
                                      </p:cBhvr>
                                      <p:to>
                                        <p:strVal val="visible"/>
                                      </p:to>
                                    </p:set>
                                    <p:anim calcmode="lin" valueType="num">
                                      <p:cBhvr additive="base">
                                        <p:cTn id="46" dur="500"/>
                                        <p:tgtEl>
                                          <p:spTgt spid="5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3">
                                            <p:txEl>
                                              <p:pRg st="3" end="3"/>
                                            </p:txEl>
                                          </p:spTgt>
                                        </p:tgtEl>
                                        <p:attrNameLst>
                                          <p:attrName>style.visibility</p:attrName>
                                        </p:attrNameLst>
                                      </p:cBhvr>
                                      <p:to>
                                        <p:strVal val="visible"/>
                                      </p:to>
                                    </p:set>
                                    <p:anim calcmode="lin" valueType="num">
                                      <p:cBhvr additive="base">
                                        <p:cTn id="51" dur="500"/>
                                        <p:tgtEl>
                                          <p:spTgt spid="5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13">
                                            <p:txEl>
                                              <p:pRg st="4" end="4"/>
                                            </p:txEl>
                                          </p:spTgt>
                                        </p:tgtEl>
                                        <p:attrNameLst>
                                          <p:attrName>style.visibility</p:attrName>
                                        </p:attrNameLst>
                                      </p:cBhvr>
                                      <p:to>
                                        <p:strVal val="visible"/>
                                      </p:to>
                                    </p:set>
                                    <p:anim calcmode="lin" valueType="num">
                                      <p:cBhvr additive="base">
                                        <p:cTn id="56" dur="500"/>
                                        <p:tgtEl>
                                          <p:spTgt spid="5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13">
                                            <p:txEl>
                                              <p:pRg st="5" end="5"/>
                                            </p:txEl>
                                          </p:spTgt>
                                        </p:tgtEl>
                                        <p:attrNameLst>
                                          <p:attrName>style.visibility</p:attrName>
                                        </p:attrNameLst>
                                      </p:cBhvr>
                                      <p:to>
                                        <p:strVal val="visible"/>
                                      </p:to>
                                    </p:set>
                                    <p:anim calcmode="lin" valueType="num">
                                      <p:cBhvr additive="base">
                                        <p:cTn id="61" dur="500"/>
                                        <p:tgtEl>
                                          <p:spTgt spid="5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 grpId="0" animBg="1"/>
      <p:bldP spid="2" grpId="1" animBg="1"/>
      <p:bldP spid="3" grpId="0" animBg="1"/>
      <p:bldP spid="3" grpId="1" animBg="1"/>
      <p:bldP spid="4" grpId="0" animBg="1"/>
      <p:bldP spid="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0"/>
          <p:cNvSpPr txBox="1">
            <a:spLocks noGrp="1"/>
          </p:cNvSpPr>
          <p:nvPr>
            <p:ph type="title"/>
          </p:nvPr>
        </p:nvSpPr>
        <p:spPr>
          <a:xfrm>
            <a:off x="0" y="55868"/>
            <a:ext cx="9144000" cy="952500"/>
          </a:xfrm>
          <a:prstGeom prst="rect">
            <a:avLst/>
          </a:prstGeom>
          <a:noFill/>
          <a:ln>
            <a:noFill/>
          </a:ln>
        </p:spPr>
        <p:txBody>
          <a:bodyPr spcFirstLastPara="1" wrap="square" lIns="91425" tIns="45700" rIns="91425" bIns="45700" anchor="ctr" anchorCtr="0">
            <a:normAutofit/>
          </a:bodyPr>
          <a:lstStyle/>
          <a:p>
            <a:pPr lvl="0">
              <a:buSzPts val="4400"/>
            </a:pPr>
            <a:r>
              <a:rPr lang="en-IN" sz="2000" b="1" dirty="0">
                <a:solidFill>
                  <a:srgbClr val="FFFF00"/>
                </a:solidFill>
              </a:rPr>
              <a:t>Intra Cytoplasmic Sperm Injection (ICSI)</a:t>
            </a:r>
            <a:endParaRPr sz="2000" dirty="0">
              <a:solidFill>
                <a:srgbClr val="FFFF00"/>
              </a:solidFill>
            </a:endParaRPr>
          </a:p>
        </p:txBody>
      </p:sp>
      <p:sp>
        <p:nvSpPr>
          <p:cNvPr id="519" name="Google Shape;519;p60"/>
          <p:cNvSpPr txBox="1">
            <a:spLocks noGrp="1"/>
          </p:cNvSpPr>
          <p:nvPr>
            <p:ph type="body" idx="1"/>
          </p:nvPr>
        </p:nvSpPr>
        <p:spPr>
          <a:xfrm>
            <a:off x="457200" y="766117"/>
            <a:ext cx="8229600" cy="4033838"/>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lt1"/>
              </a:buClr>
              <a:buSzPts val="2800"/>
              <a:buNone/>
            </a:pPr>
            <a:r>
              <a:rPr lang="en-IN" sz="1800" b="1" dirty="0"/>
              <a:t>Intra Cytoplasmic Sperm Injection (ICSI) </a:t>
            </a:r>
            <a:r>
              <a:rPr lang="en-IN" sz="1800" dirty="0"/>
              <a:t>is a </a:t>
            </a:r>
            <a:r>
              <a:rPr lang="en-IN" sz="1800" b="1" dirty="0"/>
              <a:t>specialised procedure </a:t>
            </a:r>
            <a:r>
              <a:rPr lang="en-IN" sz="1800" dirty="0"/>
              <a:t>to form an </a:t>
            </a:r>
            <a:r>
              <a:rPr lang="en-IN" sz="1800" b="1" dirty="0"/>
              <a:t>embryo </a:t>
            </a:r>
            <a:r>
              <a:rPr lang="en-IN" sz="1800" dirty="0"/>
              <a:t>in the laboratory in which a </a:t>
            </a:r>
            <a:r>
              <a:rPr lang="en-IN" sz="1800" b="1" dirty="0"/>
              <a:t>sperm is directly injected into the ovum</a:t>
            </a:r>
            <a:r>
              <a:rPr lang="en-IN" sz="1800" dirty="0"/>
              <a:t>. </a:t>
            </a:r>
            <a:endParaRPr sz="1800" dirty="0"/>
          </a:p>
          <a:p>
            <a:pPr marL="342900" lvl="0" indent="-165100" algn="just" rtl="0">
              <a:spcBef>
                <a:spcPts val="560"/>
              </a:spcBef>
              <a:spcAft>
                <a:spcPts val="0"/>
              </a:spcAft>
              <a:buClr>
                <a:schemeClr val="lt1"/>
              </a:buClr>
              <a:buSzPts val="2800"/>
              <a:buNone/>
            </a:pPr>
            <a:endParaRPr sz="1800" dirty="0"/>
          </a:p>
        </p:txBody>
      </p:sp>
      <p:sp>
        <p:nvSpPr>
          <p:cNvPr id="520" name="Google Shape;520;p60" descr="data:image/jpeg;base64,/9j/4AAQSkZJRgABAQAAAQABAAD/2wCEAAkGBxMSEhUSExMVFhUVGBcXFRgWGBUVFRgXFxcWFhUXFRgYHSggGBolHRUVITEhJSkrLi4uFx8zODMtNygtLisBCgoKDg0OGhAQGi0lHSUtLS0tLS0tLS0tLS0tLS0tLS0tLS0tLS0tLS0tLS0tLS0tLS0tLS0tLS0tLS0tLS0tLf/AABEIAM0A9gMBIgACEQEDEQH/xAAbAAABBQEBAAAAAAAAAAAAAAAEAAECAwUGB//EAD4QAAEDAQUCCggFBQEBAQAAAAEAAgMRBAUSITFBUQYTIjJTYXGBsdEUFVKRkqHB8CMzQnJzQ2KC4fGy0sL/xAAZAQADAQEBAAAAAAAAAAAAAAAAAQIDBAX/xAAlEQEBAAIDAQABAgcAAAAAAAAAAQIRAxIxIVFBcQQTIiMyQmH/2gAMAwEAAhEDEQA/APWo2iflvqW1cGNqQ3CHEBzgDyiaB3KHJyAAIJM/V0XRtUbo/JZ2fUrKhvmRlqfDOG8U9+CzytFOWGNeYpdzjUlrtDQjWlYNr+roujal6ui6NqAivpscZdM6rgJXuwtPJjje5heQK5ZdpzoMleb8gqBjyLiwPpyMYaXluLSuEE102VrkkBHq6Lo2+5L1dF0bfcsmS+XOtLY48QjfZppQXMyJY6EMc0nUUkOR6krp4SMNmglmdy3QWeSYtBwsM7W0LtwLq76AVOWaA1vV0XRtS9XRdG1FFJACeroujamN3RdG1FhM40QAvq6Lo2per4vYapSWtoQc1rrt+9yej0nNZIac0DdTKp3KwWGKmbG9aCMtK7tvepGenYnoaFGyQ+w1IWOH2GoPj6nVJk6Wj0N9Ch9hql6vi9hqD485K5lo6+xGi0u9XxdG1P6vi6NqUVoRAkBSAc3fF7DU3q+L2GospJEE9XxdG1L1fF7DVVbLywysgaAZHsfIA52BuCMsa41oTWsjcgN+5TbeLA1pkc2JxDcTHvaC0u0ac9a1HXRMJer4vYakLvi9hqufaGAhpc0OOgJAJ7Bt0PuVIvGHpY/jbtJA27wR3FIy9XxdG1L1fF0bU8VvieWhssbi4EtAe0lwGpaAcwOpEoIMLui6NqXq6Lo2ooJIMI21CAgPceLcCQXFz3NcCOTU1c4EEnPTCc6EAOgeEnNZ2nwSWmPiaNuj8lnZ9SqZ7mZIyaOU42TOxEUwlpo0NLSDUOBY0h2RBFVddJ/BZ2fUouqk3Nng82IwvMxc8N4hzpI2ScZjeXhzhlhfiLsxlyjUHKhUPBtjXS5gxzF7nNMbMQMjcLw2QZhpzNNlTQgZAy9v6X80Xij6o2GHBcL2ujebQ5xjikgbVjc2P4vN1KVeOLbnoc8lVdvBZsBZhkBwxQwuxxseXCBuCNwJ5jsOR1BoMguhSqlsEklVMXIMxNEBbZxnu6wp2y14chr/AMWPabVWoz3UHVs+aqQ5E5nmlfsqLZwwVIJOwbj9UNaLVm0DOmoHZtKokL3GrnU/br71cx2oZaLXmK5VrXMa0yQ8t5NHJ1G07e6iHMLdTmetYN+X4YiWwxB5Bo5xyY07stTmqmEPGXK6jpGXmwD9VdDs3ZqZvFla4swfevP4uE1raavhjcNzatPvqV1d026O0R8Y0U2OB1a7aD70+kXnhlj9reZMHc2ld1VZGTXT5+CxzZxWoqD1Jw6RpqHVr81PT8M9xvRzK5k9dq5yK2HJruT8wj2T/wB7fr3b+xRcdDUbscxCIZJVY7J6anL3IuGWuYU6TYpvq7xMWB9nhnYKn8SmJj8qFlWmgpiqQQdNVzl33QY7TJZ8LJj6FCx7pXF1A6W1YRygXSNpVuZBIYN+XatkTcQwOx4W4jkXUGIjrOtEkuXsXBl8b3seTNCXWeRhdK9jmugZE0BzQ01o6EPFHZl7gRtLQcG3iztjMcOMWszuNcjGbU+0AVwZuDXAUOVRrRbTpnWjKMlsO2QGjpP7Yjsbvk2/p9oaYCNhzENwyB4eGRAi2utORzwPY9hFcPO5WmnWuoCScIBBJJJI2Pwj5rO0+CSXCTms7T4JLTHxNHXSPwWdn1KLohbp/JZ2fUotSbPvYflfzReKPogr2/o/zR/VHJA1EqJ1F7qBBmeaIG1WqlCM/vVRtdoxAgGnas2223i9wI7CexVJs5ELbKAKucMQ8DvWeJnyDUhu3e7yCjnIcbz2DzQ953myFpLiBT7C2xwO5CnyBg2AePauevnhXHDkMzuGZ8gufvK+5ZzRlWt37T5Kd3cFJJc8NBvK6MePHH7k58ub9MXUXTf0czag/QjtCl6JhxYOLe17i6jqggnM0IXKzcHZY3VoQd4/0nDLQNHu780XixvlGP8AEa9jcfdLjWro4x2l3uFEzrbZ7DEWsNSTicTznO6h3LDkitDtXv7svBPZuDskhqQT1nzROOT2jL+KtmpExw3dXON1O0VWrd/C2J9A44Tudl/pSHBCPDmeUsi38Fy3TMdSr+1l8iP5uc9js45mPGRqnLHNzbQjcc151BNPZzySSB+k6d25ddcfCFkuTsnDUHX/AGFnnxWfs2w5Zk6GO0h4wk06q0oVoxyHKm0DsWPLCHZjXYVX6w4oHjHYRlnq0kmgAHtE0AA1JC57h+G0u3WR2loBLiAGipJNAANSSdEO1rrTm4FsHsmodL1vGrY/7dXfqoMjjQgylssoo0EFsR2Ec18vtO2hujTnmQCOos8lR4rKlYvAonCcFOpSZIJ0kAySdOgMbhHzWdp8EyfhJzWdp8Elpj4mj7p/JZ2fUotCXT+Szs+pRigwN7f0v5o/qjUBe39H+aP/APSPQCQlukAaR2e6qIkkAFViXjaCa0yrkE5Dk2ptdpwVdioCMqGqxY2Y3Y3dwV1oJe7DsbSqFva3thYXEgUC3wirdKL7vdsDCSc/mTuHWuFc6W1yAmp9luwf761UZpLXNWhpWjRuG87yvRrguZsDQSKuOq6brin/AFy5Zd7qeBrh4MsjAc/N27YF0goMgqnPVD5lzW5Z3dVNY+LpHhDuDdwVZemKqY6Rc0iW7glxiqITOCfUuybpVS9ylhVcjE9J7M232JrxpmuYtl2Fhq2oIORGq7VzVm3o5oo0DE93NaNetxP6WjaT2ZkgLTHPSaAujhPgoybnHJobq87mjf8ALaujisnGUkloXfoaM2x5bN76Egu7hQVrxFsuctJeTV/tCoAGtGD9I+Z2rb4MX2fypDyh8xv7Us8PnaOji5d/K6ayTlhDHZitAdpBrktqzWjCdcljSxhw8ERd1pOYOzXSvcubPHf11S7dVA6oqr1nXe/Luy61Xbbc4u4qLUc92xvUOtYVnfWhNO1mbnAdpAQjr4hH669gJ+iCju9gzdV7tpcaq8RgaADuQSz1wzY15/x80xvbdG7vICgVBxSMJe9sLw0FuHU613JKq8jze/6JLXHxNb91fks7Pqi0JdX5LOz6lFqDAXrrD/MzwcjkDepzh/mZ4ORE04aEBVbZMqD5LDtZDRiJJP6QdpRM1oc51QabOsoK3vrLTY0Z9ug+quRpPgN5wNz7T2leZcJr1Nom4tp5LDn1u/0uv4ZXiYoTQ8o5N7T9k9y5XghdnGSAnQZld3FJjjc65uXL/V1XBC5xGwPcOUdOpdM5yriFAAmesbe13U+RGR6rqpAJBPTO0wCfCnUgOpCUAEqKYThuWSArLVCivJQNonc9xji1HPfq1nUNjpOrRup2AgUWyY4uLjAdJQE+yxp/U+nfQammwVIaCxhlTznO57zznU07ANgGQR1lsjWNo0bakk1LidXOJ1JU3RoDHtlmqFyF6wOjcHsyc01BXoE0S5++bJUHJa4ZE1eDt5ieIH/oO0FGynA4PGzXsXDcFpzFOYycncodo1Hu8F3sgqO1ZcmPXJ3cefabaht2BtW6hu3fuHvCvu6PCwV5xzcd5Kw4pA5rW/qxUdrnTPyW419AuTKaul5CHPoqjKqHyqoyqE6EmVQMqFMqqdMg07Y+pHf9EkM6Srh2HxaktcfE11t1flM7EWhLq/KZ2IpQAF66w/zM/wDL1VeVN6tvU5w/zM/8vTXgRkBnsyThz1lNycHHYAgWurid7Tj7hkEbamDASRygKV7NECBRgG4f7WuCq8/4azcZKxm6rvoPArd4KWbBHXaVg3nHitLjuoPr9V2N1R0YOxdmfzCRxX/O1oApFOE4CwK1AhRorcPuTEppRAUvvJO0JYQgGqlSqbIAkkUAzJyoBtJQTQbRlSkPXUOl/wDmP5u6hzlaP2M+QzHDGS2Mc6Qau2FkX1fs2Z5tMs8AY0NaAGjQD7zVkcdMgBQCmWgG6ik3qQEaJOCkolA0ocFn22GoWq7TYhnsCqE4e2w8XK14/S7M9Wh+S7iyPDmA9S5++bNUHJXcGbfUYHajLyKrk+zbfguvjWiylI7D8qLV45Zko5YPV4f9Ui87iuHk9dIx0yqdMhiTuKQiedhUBN0qpfOlIGM58grubmVSbbF+mNzu0080BfZZKv8A8T4tTJrHaS59MDWjC45Vrq3JJa4+Jrp7BI/i2gB/c5oGp0qiONf7L/jYsizOnwjDESM6GozFTQqytp6L5hQYq2MkfxdA/kSB5q9ugDhl15hSma45lj+rltQYFp6MfEFCRlp9hvxBEAiWIkZsf8bVU6ybOLd8bUO+O0HZGP8AIKBbPviH+SqWgLLcMZeXcSanbxgR0NgDRlG742rPe2avPi+IK5rZafmxe9VcsvyiyDhZf7HfG1L0X+x3xtQWCXpo1KSZzRzg47Kad+1G8k3qsnmjZqHdmKvupqs6a2vObY3AbyaeKkC885oPv8kRG94z26Z7Pf5J/wBSb1CMfMaHCKdqsdb2MFZJGt7SNdw2nZpvVz7PizfQ9Wzv3qo3ZC7PimVG3CAe4jP/AItJjfUW4qmROmIfIKRZFkZ/VtDpfEM2bamgboUKdkYAAyA0pTLLYma5Uz2dp60/vS++1ScgUkzm0TtKRQUVvyoqyArXjw3qITDIvOPIrj5JjFIHDfQ7qLt7yGS4i92YjTaTT35LbD7Dx9+O6s7sbBXyKGllmbXlVAO/MouxxYWNG2gqq5phmN5qD8j4Fcecj0IBitkzjz3BEESOHKe4jtRFgsjTmT71rMsTVhSYLLENyJZYupbsVgBRTbuSJzzbPhcD1EfNqS1b1s2ANPb9Elrj4mtW7LKwxMJFajr3or0KP2G+5V3V+UzsRag1HocfsN9wQd5QMDea0b8gtNU2kDCQUQ3N29gwmgbSmwaKicCmQFKZZdSNNCHt27AdqzoTVtDqMj3LfA646Q0ndXePBdPYX5Bc3fDME1d/39Vs3XNULqynyOLL5lWviTApMfkk0UWSDkpg5OFElGjSASqoh1VPNGiQxU6lYD1KOLsokAjRpA7Exz3JyCO5MDtQWzgdXkmPbmpKA8ECE4jRRok8KL3UGaIGber8lh3RYhJNjObWZ9p2BG3xOjrps+CMV1OZ7Srt1i04se2Qi0uJo0ZFxotyzXVG0DFVx61kxN5YO4j3/dFul64uS/XZSFki9kJGxM2Ch6lHEpB6giwPHWl6S8bCrWyKwSJBlXhaC7CDXafBJXXu7JvafonWuPhVtXV+SzsRaDur8pnYjFAJVy0oa6UViotbSWkDbT3bUGx5Y6Pa7qNez7osl1BIaVo7MV37Vu3mwihoKabz71k22GoDxTu0r91C1wqtbjmeFFlq3ENRn5oO5rRpmultUYkYuKoYZC3ZqD1bl2cd3jpyc2P3btYTkrgsu7rVUBagcovxievWmpkkUzXJEdgopYvsKIISBz0QaXgpN0UQ9NkkEi5MaUySICVTvQCASAT0UcSDNTJAW2cAK60S0XPXnaqmgVY4kjAwyyjaBmuka1A3LYsDMR1Oa1rNFid1bfoFHJl9dvFhrFJsdG7K1r2Zo5rqqD2F/hls3qhsmHIrly/LTIYE4QonU+OUkJBUqoUSpcckELxPN7/okqrW+tO/6JLXHxFdNdQ/BZ+1F0Ql1fks/ai1BlRMQnSSMLbYQW6ffWsWfEzQVB2Z78zT3roys+0wGtRoqlOVzk8eB2XMdpuqsS/7sxtxDULqbRAwgtOVTWumexAEatdqNesbwujjz19LPHfxxF22stOE5EZUXUWW0gjVZV/3OT+IzUfdFkWG8SDQ7Nh3rqsmU3HDnjcbp2wNVKiyLJeIK0mWgFZWaLa8CijXYk14KcJA/cp1qolIpAwKSaoUS9MLFTK8UVU9rAWNbr03JzG0bTvO2gbUPddhL6yuaSG5gDU9QrtTXZd7p3Ync0fNdRRrG0GQCeeXX5G/Fx7u6HbamuYHtNQdKe6lNhByodM1pWOA0pSrtTkaEHyos+G7HteZ2tqXZuiy5Q9ttchIKf5aHOhHRWB4e0PYag7dOo1BzB1qFy5Zfo65dFZYKU3JXpdeIYm67R9VoQwYTn3EeBRYCytTbtwEoezUFQ9IXdz2Jj9Qg5LiiOzwSLbkhak/pK6R/BuM7fl/tVO4MN3+KBtgRzYnAdR8Wp1oW+5+Io+utW+B+iS0x8Kuiuv8pnYEWhLq/JZ+1FqKZBIpUSokDKqVhOhorqJEIDFtFmAyJr4A7MllWpuIDY8aU29q6t8QIWZPYaHeK1V43St/lzscodVrhQ7t/WFg31cOLlsyPV9V1tusDDXPDnyabPNBYnN5wqPaAy710YcmvsRlhLPrgA58Ro4d+xaNnvHrXUz2Fkg0BWLauDYrVhI7PJbzkxy9c2XBZ4lZ7y60Yy8AueluqZmmfyQ72zDVjvHwVdJfGdxs/R1nrEKt14jf81yT5JPYd7im/GOjHe5H8svrqH3oN6BtN80WKy7rQ/8ATTtPki7PwWe7nvPYMvmUdcZ7TmGV8ge03sXGgzJ2BaVzXO6Qh8uns+Z+i1bBccUWgz8e9aQfTktGe4LPLknmLfj4Nfck6hjaDID7zUrJFjIc7SuQ2nr7FGKxuc7lg6ZAaVOlStSCMjds0XPlXTIKhyBy17qdhVBgdE4zRtxB2ckY/V/ezYJAPioATUAi58rWDE9zWtGrnEBo7ScgirutcTyQyRjjSpDXNOW+gPzWNKirLOyRgcwgtOh+RHUQaimyiIqsySxuZJxkNOURxrDk12gxt9mQCnU4ChzoRoqCSxJVQYvOHFg42PEThAxNqXeyM8z1aq21WlkbS+RwY0aucaAVyGaAvqnqqIbSx5e1rgSw4XgGpaSKgO3GhB71cgMbhPzGfu+iSbhNzG/uPgktcfCo+6h+Cz9qLa1CXT+Sz9qMUUyTJ0yQJJJJAJReKqSYoAC1WKuiyjBhOlW7ty6RQkiB1CrZy1y1osArVpLD8utCuErc3NxDePvVdJaLGf06feaBdEW61I2jf1laTOn8rFNpbo4FvaEsUZ3LZc0PzAFRQUI2b+pUy2KM1xMGu0a96rvC6ssxM3BOGMG75ImS6o61wtwjXaeymxVwXbCN1dxFB15lPvB1Umdg3d3+lDjyea1x7qD3laDbI3fTMaAgZq4xjfUaaZgo7w9MyKzvJGI0GdQ3XLrK07NZWt5oOte0/ZVrGd+3r9yKjbu0PyUZZUIvbuFB8k7Rn17UZHZdtR4hXmzBZ7LbnuEzQLFaTp+BL/4cEIbzMFndIJoXlkMTuSGhzIw5vpBJLiMRa5uHEQKtzyBXVzPZE10jiGta0ucToA0VJ+SyrdaRaBxLWP4xvFSuALRxZxY42yFxoSSw1ZnlrSoJVpMh9+PZHxxtLHwm0iMkOs/GRwuaQwFw5HGcYRWp5mnK1Md6RNdk/FztltD45hG+Mx0DuUI2h0YAxAUBPtVplRSu+zwzvdMHFtojlwyNc1oLXsjLAxzAaOGGUuBqa4wQdi2rusrIw7CQS97nvOWbjQE0GQyDR3IJnXbellfBGyIsq1rcEJoyRr2gFrDGeU1wIGoyouctV6SzWGWSSWIh1nHGRg/iMmL2VGHA0sAq5paSTUDrJ70yNGZIz6x2aqm2WwRsdJqGZvw0qAOce4VNNaBI2ZcMrXWq3UcD+JCRQg5ejxCo6q1C3qKLHAgEZg5jsO5SSDF4T8xn7j4JJ+E/MZ+4+CS0x8KjbqP4TRtbVp6nNcWuHvBRarnsdXYmPcwnnUDS11NC4OBzplUUOla0FI+hydOfgZ5IsG16Yqn0OTpz8DPJL0OTpz8DPJLrRtcnVHocnTH4GeSXocnTn4GeSOtG1yRKp9Dk6Y/AzyTehSdOfgZ5I60bXplT6FJ05+Bnkl6FJ05+BnkjrRtcqLTZ8QUvQpOmPwM8kvQpOnPwM8kao2yzZSNPvvTmzk65rRNgk6Y/AzyS9Af0x+Bnkq+n2Z0diJO6vdp/1U2i7+8aj6rWN3ydMcv7GeSZ13SH+u74I/JL6OzIdC5taVKk6IntWn6qf07j/izyTeqXdM74GeSY7BIoaURtljzO/XuTtu14/ru72R+Ss9Ck6Y/AzySspbWNYBWm1SVPocnTn4GeSXocnTH4GeSnrT2B4T2Z0llmYwVcW1DfawkOw9+GnegrJC+O0y2iNvGw2psT+SWh7HsbhrR7gCxzcGhqCDlnlt+hydMfgZ5JhYpOmPwM8k+tLbmbTwbkxPtTGt9JNpZaGNceSGiJlmdGXdcQeSdA4jWgRE9yujtFnliia9rIbRDIBgYSZnwSY3YtW1ifUCp5ehzW/wChSdMfgZ5JehydMfgZ5I1Q4azcFpfR4opLO1zmXcbKSTERx1GgEEnTI0dsWlHd77O6aXiwGPscMeFpbV1oY6cEEA8pzuNjAdnXboun9Ck6Y/AzyTGxSdMfgZ5I1QruayGGzwxONXRxRsJ3ljGtJ94RlEObFJ0x+Bnkn9Dk6c/AzyS60bA39C6TBGwVdynUyHJbhBNTlq5vv6imWrZbKGVNS5x5znUxGmg5IAAG4ADMnUklK5NE/9k="/>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522" name="Google Shape;522;p60" descr="http://mumbaiivfcentre.com/images/icsi.jpg"/>
          <p:cNvPicPr preferRelativeResize="0"/>
          <p:nvPr/>
        </p:nvPicPr>
        <p:blipFill rotWithShape="1">
          <a:blip r:embed="rId3">
            <a:alphaModFix/>
          </a:blip>
          <a:srcRect/>
          <a:stretch/>
        </p:blipFill>
        <p:spPr>
          <a:xfrm>
            <a:off x="0" y="7936"/>
            <a:ext cx="9144000" cy="57070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 calcmode="lin" valueType="num">
                                      <p:cBhvr additive="base">
                                        <p:cTn id="7" dur="500"/>
                                        <p:tgtEl>
                                          <p:spTgt spid="5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
                                        </p:tgtEl>
                                        <p:attrNameLst>
                                          <p:attrName>style.visibility</p:attrName>
                                        </p:attrNameLst>
                                      </p:cBhvr>
                                      <p:to>
                                        <p:strVal val="visible"/>
                                      </p:to>
                                    </p:set>
                                    <p:animEffect transition="in" filter="fade">
                                      <p:cBhvr>
                                        <p:cTn id="12"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
          <p:cNvSpPr txBox="1">
            <a:spLocks noGrp="1"/>
          </p:cNvSpPr>
          <p:nvPr>
            <p:ph type="title"/>
          </p:nvPr>
        </p:nvSpPr>
        <p:spPr>
          <a:xfrm>
            <a:off x="84220" y="-196256"/>
            <a:ext cx="6385854" cy="952500"/>
          </a:xfrm>
          <a:prstGeom prst="rect">
            <a:avLst/>
          </a:prstGeom>
          <a:noFill/>
          <a:ln>
            <a:noFill/>
          </a:ln>
        </p:spPr>
        <p:txBody>
          <a:bodyPr spcFirstLastPara="1" wrap="square" lIns="91425" tIns="45700" rIns="91425" bIns="45700" anchor="ctr" anchorCtr="0">
            <a:normAutofit/>
          </a:bodyPr>
          <a:lstStyle/>
          <a:p>
            <a:pPr lvl="0">
              <a:buSzPts val="3600"/>
            </a:pPr>
            <a:r>
              <a:rPr lang="en-IN" sz="2000" b="1" dirty="0"/>
              <a:t>India’s mission to become reproductively healthy nation</a:t>
            </a:r>
            <a:endParaRPr sz="2000" b="1" i="1" dirty="0"/>
          </a:p>
        </p:txBody>
      </p:sp>
      <p:sp>
        <p:nvSpPr>
          <p:cNvPr id="113" name="Google Shape;113;p5"/>
          <p:cNvSpPr txBox="1">
            <a:spLocks noGrp="1"/>
          </p:cNvSpPr>
          <p:nvPr>
            <p:ph type="body" idx="1"/>
          </p:nvPr>
        </p:nvSpPr>
        <p:spPr>
          <a:xfrm>
            <a:off x="84221" y="525374"/>
            <a:ext cx="5097380" cy="4154641"/>
          </a:xfrm>
          <a:prstGeom prst="rect">
            <a:avLst/>
          </a:prstGeom>
          <a:noFill/>
          <a:ln>
            <a:noFill/>
          </a:ln>
        </p:spPr>
        <p:txBody>
          <a:bodyPr spcFirstLastPara="1" wrap="square" lIns="91425" tIns="45700" rIns="91425" bIns="45700" anchor="t" anchorCtr="0">
            <a:normAutofit/>
          </a:bodyPr>
          <a:lstStyle/>
          <a:p>
            <a:pPr marL="342900" lvl="0" indent="-201613" algn="just" rtl="0">
              <a:lnSpc>
                <a:spcPct val="90000"/>
              </a:lnSpc>
              <a:spcBef>
                <a:spcPts val="0"/>
              </a:spcBef>
              <a:spcAft>
                <a:spcPts val="0"/>
              </a:spcAft>
              <a:buClr>
                <a:srgbClr val="FFFF00"/>
              </a:buClr>
              <a:buSzPct val="100000"/>
              <a:buChar char="•"/>
            </a:pPr>
            <a:r>
              <a:rPr lang="en-IN" sz="1800" dirty="0">
                <a:solidFill>
                  <a:srgbClr val="FFFF00"/>
                </a:solidFill>
              </a:rPr>
              <a:t>Total reproductive health </a:t>
            </a:r>
            <a:r>
              <a:rPr lang="en-IN" sz="1800" dirty="0"/>
              <a:t>is a social </a:t>
            </a:r>
            <a:r>
              <a:rPr lang="en-IN" sz="1800" dirty="0">
                <a:solidFill>
                  <a:srgbClr val="FFFF00"/>
                </a:solidFill>
              </a:rPr>
              <a:t>goal for India like  every nation.</a:t>
            </a:r>
            <a:endParaRPr sz="1800" dirty="0"/>
          </a:p>
          <a:p>
            <a:pPr marL="342900" indent="-201613" algn="just">
              <a:lnSpc>
                <a:spcPct val="90000"/>
              </a:lnSpc>
              <a:spcBef>
                <a:spcPts val="592"/>
              </a:spcBef>
              <a:buClr>
                <a:srgbClr val="FFFF00"/>
              </a:buClr>
              <a:buSzPct val="100000"/>
            </a:pPr>
            <a:r>
              <a:rPr lang="en-IN" sz="1800" dirty="0">
                <a:solidFill>
                  <a:srgbClr val="FFFF00"/>
                </a:solidFill>
              </a:rPr>
              <a:t>India is the first country (1951) </a:t>
            </a:r>
            <a:r>
              <a:rPr lang="en-IN" sz="1800" dirty="0"/>
              <a:t>to initiate a </a:t>
            </a:r>
            <a:r>
              <a:rPr lang="en-IN" sz="1800" b="1" dirty="0">
                <a:solidFill>
                  <a:srgbClr val="FFFF00"/>
                </a:solidFill>
              </a:rPr>
              <a:t>nation wide Family Planning programmes. </a:t>
            </a:r>
          </a:p>
          <a:p>
            <a:pPr marL="342900" indent="-201613" algn="just">
              <a:lnSpc>
                <a:spcPct val="90000"/>
              </a:lnSpc>
              <a:spcBef>
                <a:spcPts val="592"/>
              </a:spcBef>
              <a:buClr>
                <a:srgbClr val="FFFF00"/>
              </a:buClr>
              <a:buSzPct val="100000"/>
            </a:pPr>
            <a:r>
              <a:rPr lang="en-IN" sz="1800" dirty="0">
                <a:solidFill>
                  <a:srgbClr val="FFFF00"/>
                </a:solidFill>
              </a:rPr>
              <a:t>Family Planning </a:t>
            </a:r>
            <a:r>
              <a:rPr lang="en-IN" sz="1800" dirty="0"/>
              <a:t>were periodically </a:t>
            </a:r>
            <a:r>
              <a:rPr lang="en-IN" sz="1800" dirty="0">
                <a:solidFill>
                  <a:srgbClr val="FFFF00"/>
                </a:solidFill>
              </a:rPr>
              <a:t>assessed </a:t>
            </a:r>
            <a:r>
              <a:rPr lang="en-IN" sz="1800" dirty="0"/>
              <a:t>over the past decades.</a:t>
            </a:r>
          </a:p>
          <a:p>
            <a:pPr marL="342900" indent="-201613" algn="just">
              <a:lnSpc>
                <a:spcPct val="90000"/>
              </a:lnSpc>
              <a:spcBef>
                <a:spcPts val="592"/>
              </a:spcBef>
              <a:buClr>
                <a:srgbClr val="FFFF00"/>
              </a:buClr>
              <a:buSzPct val="100000"/>
            </a:pPr>
            <a:r>
              <a:rPr lang="en-IN" sz="1800" dirty="0"/>
              <a:t>‘Family Planning’ includes </a:t>
            </a:r>
            <a:r>
              <a:rPr lang="en-IN" sz="1800" dirty="0">
                <a:solidFill>
                  <a:srgbClr val="FFFF00"/>
                </a:solidFill>
              </a:rPr>
              <a:t>action plans and programmes</a:t>
            </a:r>
            <a:r>
              <a:rPr lang="en-IN" sz="1800" dirty="0"/>
              <a:t> to attain </a:t>
            </a:r>
            <a:r>
              <a:rPr lang="en-IN" sz="1800" dirty="0">
                <a:solidFill>
                  <a:srgbClr val="FFFF00"/>
                </a:solidFill>
              </a:rPr>
              <a:t>total reproductive health</a:t>
            </a:r>
            <a:r>
              <a:rPr lang="en-US" sz="1800" dirty="0">
                <a:solidFill>
                  <a:srgbClr val="FFFF00"/>
                </a:solidFill>
              </a:rPr>
              <a:t>, say, </a:t>
            </a:r>
            <a:r>
              <a:rPr lang="en-IN" sz="1800" b="1" dirty="0"/>
              <a:t>Reproductive and Child Health Care (RCH) programmes.</a:t>
            </a:r>
          </a:p>
          <a:p>
            <a:pPr marL="342900" indent="-201613" algn="just">
              <a:lnSpc>
                <a:spcPct val="90000"/>
              </a:lnSpc>
              <a:spcBef>
                <a:spcPts val="592"/>
              </a:spcBef>
              <a:buClr>
                <a:srgbClr val="FFFF00"/>
              </a:buClr>
              <a:buSzPct val="100000"/>
            </a:pPr>
            <a:r>
              <a:rPr lang="en-IN" sz="1800" dirty="0"/>
              <a:t>RCH programmes are </a:t>
            </a:r>
            <a:r>
              <a:rPr lang="en-IN" sz="1800" b="1" dirty="0">
                <a:solidFill>
                  <a:srgbClr val="FFFF00"/>
                </a:solidFill>
              </a:rPr>
              <a:t>Improved programmes </a:t>
            </a:r>
            <a:r>
              <a:rPr lang="en-IN" sz="1800" dirty="0"/>
              <a:t>covering </a:t>
            </a:r>
            <a:r>
              <a:rPr lang="en-IN" sz="1800" b="1" dirty="0">
                <a:solidFill>
                  <a:srgbClr val="FFFF00"/>
                </a:solidFill>
              </a:rPr>
              <a:t>reproduction related areas </a:t>
            </a:r>
            <a:r>
              <a:rPr lang="en-IN" sz="1800" dirty="0"/>
              <a:t>for building up</a:t>
            </a:r>
            <a:r>
              <a:rPr lang="en-IN" sz="1800" b="1" dirty="0">
                <a:solidFill>
                  <a:srgbClr val="FFFF00"/>
                </a:solidFill>
              </a:rPr>
              <a:t> reproductively healthy society.</a:t>
            </a:r>
            <a:endParaRPr lang="en-IN" sz="1800" dirty="0"/>
          </a:p>
        </p:txBody>
      </p:sp>
      <p:pic>
        <p:nvPicPr>
          <p:cNvPr id="4098" name="Picture 2" descr="Map of India | TomTom">
            <a:extLst>
              <a:ext uri="{FF2B5EF4-FFF2-40B4-BE49-F238E27FC236}">
                <a16:creationId xmlns:a16="http://schemas.microsoft.com/office/drawing/2014/main" id="{330AE4DF-8114-5645-A116-F9E9094D7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79" r="8536"/>
          <a:stretch/>
        </p:blipFill>
        <p:spPr bwMode="auto">
          <a:xfrm>
            <a:off x="5374470" y="525374"/>
            <a:ext cx="3685309" cy="35076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A6C43AA-0456-5E4C-83B4-A7A0233DB3C6}"/>
              </a:ext>
            </a:extLst>
          </p:cNvPr>
          <p:cNvPicPr>
            <a:picLocks noChangeAspect="1"/>
          </p:cNvPicPr>
          <p:nvPr/>
        </p:nvPicPr>
        <p:blipFill>
          <a:blip r:embed="rId4"/>
          <a:stretch>
            <a:fillRect/>
          </a:stretch>
        </p:blipFill>
        <p:spPr>
          <a:xfrm>
            <a:off x="6603319" y="1703101"/>
            <a:ext cx="992997" cy="992997"/>
          </a:xfrm>
          <a:prstGeom prst="rect">
            <a:avLst/>
          </a:prstGeom>
        </p:spPr>
      </p:pic>
      <p:sp>
        <p:nvSpPr>
          <p:cNvPr id="5" name="Rectangle 4">
            <a:extLst>
              <a:ext uri="{FF2B5EF4-FFF2-40B4-BE49-F238E27FC236}">
                <a16:creationId xmlns:a16="http://schemas.microsoft.com/office/drawing/2014/main" id="{0675E36D-5413-A744-89C3-8DD4C74A9F52}"/>
              </a:ext>
            </a:extLst>
          </p:cNvPr>
          <p:cNvSpPr/>
          <p:nvPr/>
        </p:nvSpPr>
        <p:spPr>
          <a:xfrm>
            <a:off x="5416018" y="3642955"/>
            <a:ext cx="2901076" cy="307777"/>
          </a:xfrm>
          <a:prstGeom prst="rect">
            <a:avLst/>
          </a:prstGeom>
        </p:spPr>
        <p:txBody>
          <a:bodyPr wrap="square">
            <a:spAutoFit/>
          </a:bodyPr>
          <a:lstStyle/>
          <a:p>
            <a:r>
              <a:rPr lang="en-US" b="1" dirty="0">
                <a:solidFill>
                  <a:srgbClr val="00B050"/>
                </a:solidFill>
              </a:rPr>
              <a:t>https://</a:t>
            </a:r>
            <a:r>
              <a:rPr lang="en-US" b="1" dirty="0" err="1">
                <a:solidFill>
                  <a:srgbClr val="00B050"/>
                </a:solidFill>
              </a:rPr>
              <a:t>humdo.nhp.gov.in</a:t>
            </a:r>
            <a:r>
              <a:rPr lang="en-US" b="1" dirty="0">
                <a:solidFill>
                  <a:srgbClr val="00B05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 calcmode="lin" valueType="num">
                                      <p:cBhvr additive="base">
                                        <p:cTn id="7" dur="500"/>
                                        <p:tgtEl>
                                          <p:spTgt spid="113">
                                            <p:txEl>
                                              <p:pRg st="0" end="0"/>
                                            </p:txEl>
                                          </p:spTgt>
                                        </p:tgtEl>
                                        <p:attrNameLst>
                                          <p:attrName>ppt_y</p:attrName>
                                        </p:attrNameLst>
                                      </p:cBhvr>
                                      <p:tavLst>
                                        <p:tav tm="0">
                                          <p:val>
                                            <p:strVal val="#ppt_y+1"/>
                                          </p:val>
                                        </p:tav>
                                        <p:tav tm="100000">
                                          <p:val>
                                            <p:strVal val="#ppt_y"/>
                                          </p:val>
                                        </p:tav>
                                      </p:tavLst>
                                    </p:anim>
                                  </p:childTnLst>
                                </p:cTn>
                              </p:par>
                              <p:par>
                                <p:cTn id="8" presetID="1"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3">
                                            <p:txEl>
                                              <p:pRg st="1" end="1"/>
                                            </p:txEl>
                                          </p:spTgt>
                                        </p:tgtEl>
                                        <p:attrNameLst>
                                          <p:attrName>style.visibility</p:attrName>
                                        </p:attrNameLst>
                                      </p:cBhvr>
                                      <p:to>
                                        <p:strVal val="visible"/>
                                      </p:to>
                                    </p:set>
                                    <p:anim calcmode="lin" valueType="num">
                                      <p:cBhvr additive="base">
                                        <p:cTn id="14" dur="500"/>
                                        <p:tgtEl>
                                          <p:spTgt spid="113">
                                            <p:txEl>
                                              <p:pRg st="1" end="1"/>
                                            </p:txEl>
                                          </p:spTgt>
                                        </p:tgtEl>
                                        <p:attrNameLst>
                                          <p:attrName>ppt_y</p:attrName>
                                        </p:attrNameLst>
                                      </p:cBhvr>
                                      <p:tavLst>
                                        <p:tav tm="0">
                                          <p:val>
                                            <p:strVal val="#ppt_y+1"/>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15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3">
                                            <p:txEl>
                                              <p:pRg st="2" end="2"/>
                                            </p:txEl>
                                          </p:spTgt>
                                        </p:tgtEl>
                                        <p:attrNameLst>
                                          <p:attrName>style.visibility</p:attrName>
                                        </p:attrNameLst>
                                      </p:cBhvr>
                                      <p:to>
                                        <p:strVal val="visible"/>
                                      </p:to>
                                    </p:set>
                                    <p:anim calcmode="lin" valueType="num">
                                      <p:cBhvr additive="base">
                                        <p:cTn id="24" dur="500"/>
                                        <p:tgtEl>
                                          <p:spTgt spid="1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3">
                                            <p:txEl>
                                              <p:pRg st="3" end="3"/>
                                            </p:txEl>
                                          </p:spTgt>
                                        </p:tgtEl>
                                        <p:attrNameLst>
                                          <p:attrName>style.visibility</p:attrName>
                                        </p:attrNameLst>
                                      </p:cBhvr>
                                      <p:to>
                                        <p:strVal val="visible"/>
                                      </p:to>
                                    </p:set>
                                    <p:anim calcmode="lin" valueType="num">
                                      <p:cBhvr additive="base">
                                        <p:cTn id="29" dur="500"/>
                                        <p:tgtEl>
                                          <p:spTgt spid="1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3">
                                            <p:txEl>
                                              <p:pRg st="4" end="4"/>
                                            </p:txEl>
                                          </p:spTgt>
                                        </p:tgtEl>
                                        <p:attrNameLst>
                                          <p:attrName>style.visibility</p:attrName>
                                        </p:attrNameLst>
                                      </p:cBhvr>
                                      <p:to>
                                        <p:strVal val="visible"/>
                                      </p:to>
                                    </p:set>
                                    <p:anim calcmode="lin" valueType="num">
                                      <p:cBhvr additive="base">
                                        <p:cTn id="34" dur="500"/>
                                        <p:tgtEl>
                                          <p:spTgt spid="1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1"/>
          <p:cNvSpPr txBox="1">
            <a:spLocks noGrp="1"/>
          </p:cNvSpPr>
          <p:nvPr>
            <p:ph type="title"/>
          </p:nvPr>
        </p:nvSpPr>
        <p:spPr>
          <a:xfrm>
            <a:off x="107241" y="146751"/>
            <a:ext cx="8844848" cy="34598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ts val="3959"/>
              <a:buFont typeface="Calibri"/>
              <a:buNone/>
            </a:pPr>
            <a:r>
              <a:rPr lang="en-IN" sz="2000" b="1" dirty="0"/>
              <a:t>Artificial Insemination (AI) technique</a:t>
            </a:r>
            <a:endParaRPr sz="2000" dirty="0"/>
          </a:p>
        </p:txBody>
      </p:sp>
      <p:sp>
        <p:nvSpPr>
          <p:cNvPr id="528" name="Google Shape;528;p61"/>
          <p:cNvSpPr txBox="1">
            <a:spLocks noGrp="1"/>
          </p:cNvSpPr>
          <p:nvPr>
            <p:ph type="body" idx="1"/>
          </p:nvPr>
        </p:nvSpPr>
        <p:spPr>
          <a:xfrm>
            <a:off x="107241" y="644873"/>
            <a:ext cx="8844848" cy="3771636"/>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0"/>
              </a:spcBef>
              <a:spcAft>
                <a:spcPts val="0"/>
              </a:spcAft>
              <a:buClr>
                <a:schemeClr val="lt1"/>
              </a:buClr>
              <a:buSzPts val="2480"/>
              <a:buChar char="•"/>
            </a:pPr>
            <a:r>
              <a:rPr lang="en-IN" sz="1800" dirty="0"/>
              <a:t>Infertility cases either due to </a:t>
            </a:r>
            <a:endParaRPr sz="1800" dirty="0"/>
          </a:p>
          <a:p>
            <a:pPr marL="742950" lvl="1" indent="-285750" algn="just" rtl="0">
              <a:lnSpc>
                <a:spcPct val="80000"/>
              </a:lnSpc>
              <a:spcBef>
                <a:spcPts val="558"/>
              </a:spcBef>
              <a:spcAft>
                <a:spcPts val="0"/>
              </a:spcAft>
              <a:buClr>
                <a:schemeClr val="bg1"/>
              </a:buClr>
              <a:buSzPct val="100000"/>
              <a:buFont typeface="Wingdings" pitchFamily="2" charset="2"/>
              <a:buChar char="ü"/>
            </a:pPr>
            <a:r>
              <a:rPr lang="en-IN" sz="1800" dirty="0">
                <a:solidFill>
                  <a:srgbClr val="FFFF00"/>
                </a:solidFill>
              </a:rPr>
              <a:t>inability of the male partner to inseminate the female </a:t>
            </a:r>
            <a:endParaRPr sz="1800" dirty="0"/>
          </a:p>
          <a:p>
            <a:pPr marL="742950" lvl="1" indent="-285750" algn="just" rtl="0">
              <a:lnSpc>
                <a:spcPct val="80000"/>
              </a:lnSpc>
              <a:spcBef>
                <a:spcPts val="558"/>
              </a:spcBef>
              <a:spcAft>
                <a:spcPts val="0"/>
              </a:spcAft>
              <a:buClr>
                <a:schemeClr val="bg1"/>
              </a:buClr>
              <a:buSzPct val="100000"/>
              <a:buFont typeface="Wingdings" pitchFamily="2" charset="2"/>
              <a:buChar char="ü"/>
            </a:pPr>
            <a:r>
              <a:rPr lang="en-IN" sz="1800" dirty="0">
                <a:solidFill>
                  <a:srgbClr val="FFFF00"/>
                </a:solidFill>
              </a:rPr>
              <a:t>very low sperm counts in the ejaculates</a:t>
            </a:r>
            <a:endParaRPr sz="1800" dirty="0">
              <a:solidFill>
                <a:srgbClr val="FFFF00"/>
              </a:solidFill>
            </a:endParaRPr>
          </a:p>
          <a:p>
            <a:pPr marL="342900" lvl="0" indent="-342900" algn="just" rtl="0">
              <a:lnSpc>
                <a:spcPct val="80000"/>
              </a:lnSpc>
              <a:spcBef>
                <a:spcPts val="496"/>
              </a:spcBef>
              <a:spcAft>
                <a:spcPts val="0"/>
              </a:spcAft>
              <a:buClr>
                <a:schemeClr val="lt1"/>
              </a:buClr>
              <a:buSzPts val="2480"/>
              <a:buChar char="•"/>
            </a:pPr>
            <a:r>
              <a:rPr lang="en-IN" sz="1800" dirty="0"/>
              <a:t>These could be corrected by </a:t>
            </a:r>
            <a:r>
              <a:rPr lang="en-IN" sz="1800" b="1" dirty="0">
                <a:solidFill>
                  <a:srgbClr val="FFFF00"/>
                </a:solidFill>
              </a:rPr>
              <a:t>Artificial Insemination (AI) technique. </a:t>
            </a:r>
            <a:endParaRPr sz="1800" dirty="0"/>
          </a:p>
          <a:p>
            <a:pPr marL="342900" lvl="0" indent="-342900" algn="just" rtl="0">
              <a:lnSpc>
                <a:spcPct val="80000"/>
              </a:lnSpc>
              <a:spcBef>
                <a:spcPts val="496"/>
              </a:spcBef>
              <a:spcAft>
                <a:spcPts val="0"/>
              </a:spcAft>
              <a:buClr>
                <a:schemeClr val="lt1"/>
              </a:buClr>
              <a:buSzPts val="2480"/>
              <a:buChar char="•"/>
            </a:pPr>
            <a:r>
              <a:rPr lang="en-IN" sz="1800" b="1" dirty="0"/>
              <a:t>In Artificial Insemination (AI) technique, </a:t>
            </a:r>
            <a:r>
              <a:rPr lang="en-IN" sz="1800" dirty="0"/>
              <a:t>the </a:t>
            </a:r>
            <a:r>
              <a:rPr lang="en-IN" sz="1800" b="1" dirty="0">
                <a:solidFill>
                  <a:srgbClr val="FFFF00"/>
                </a:solidFill>
              </a:rPr>
              <a:t>semen collected either from the husband or a healthy donor </a:t>
            </a:r>
            <a:r>
              <a:rPr lang="en-IN" sz="1800" dirty="0">
                <a:solidFill>
                  <a:srgbClr val="FFFF00"/>
                </a:solidFill>
              </a:rPr>
              <a:t>is </a:t>
            </a:r>
            <a:r>
              <a:rPr lang="en-IN" sz="1800" b="1" dirty="0">
                <a:solidFill>
                  <a:srgbClr val="FFFF00"/>
                </a:solidFill>
              </a:rPr>
              <a:t>artificially introduced either into the vagina or into the uterus</a:t>
            </a:r>
            <a:r>
              <a:rPr lang="en-IN" sz="1800" b="1" dirty="0"/>
              <a:t> </a:t>
            </a:r>
            <a:r>
              <a:rPr lang="en-IN" sz="1800" dirty="0"/>
              <a:t>(</a:t>
            </a:r>
            <a:r>
              <a:rPr lang="en-IN" sz="1800" dirty="0">
                <a:solidFill>
                  <a:srgbClr val="FFFF00"/>
                </a:solidFill>
              </a:rPr>
              <a:t>IUI –</a:t>
            </a:r>
            <a:r>
              <a:rPr lang="en-IN" sz="1800" b="1" dirty="0">
                <a:solidFill>
                  <a:srgbClr val="FFFF00"/>
                </a:solidFill>
              </a:rPr>
              <a:t>Intra-uterine Insemination</a:t>
            </a:r>
            <a:r>
              <a:rPr lang="en-IN" sz="1800" b="1" dirty="0"/>
              <a:t>) </a:t>
            </a:r>
            <a:r>
              <a:rPr lang="en-IN" sz="1800" dirty="0"/>
              <a:t>of the female.</a:t>
            </a:r>
          </a:p>
          <a:p>
            <a:pPr marL="342900" algn="just">
              <a:lnSpc>
                <a:spcPct val="80000"/>
              </a:lnSpc>
              <a:spcBef>
                <a:spcPts val="496"/>
              </a:spcBef>
              <a:buSzPts val="2480"/>
            </a:pPr>
            <a:r>
              <a:rPr lang="en-IN" sz="1800" b="1" dirty="0"/>
              <a:t>Embryos </a:t>
            </a:r>
            <a:r>
              <a:rPr lang="en-IN" sz="1800" dirty="0"/>
              <a:t>formed by </a:t>
            </a:r>
            <a:r>
              <a:rPr lang="en-IN" sz="1800" b="1" dirty="0"/>
              <a:t>in-vivo fertilisation </a:t>
            </a:r>
            <a:r>
              <a:rPr lang="en-IN" sz="1800" dirty="0"/>
              <a:t>could be used for artificial insemination to assist those </a:t>
            </a:r>
            <a:r>
              <a:rPr lang="en-IN" sz="1800" b="1" dirty="0">
                <a:solidFill>
                  <a:srgbClr val="FFFF00"/>
                </a:solidFill>
              </a:rPr>
              <a:t>females who cannot conceive.</a:t>
            </a:r>
          </a:p>
          <a:p>
            <a:pPr marL="342900" lvl="0" indent="-342900" algn="just" rtl="0">
              <a:lnSpc>
                <a:spcPct val="80000"/>
              </a:lnSpc>
              <a:spcBef>
                <a:spcPts val="496"/>
              </a:spcBef>
              <a:spcAft>
                <a:spcPts val="0"/>
              </a:spcAft>
              <a:buClr>
                <a:schemeClr val="lt1"/>
              </a:buClr>
              <a:buSzPts val="2480"/>
              <a:buChar char="•"/>
            </a:pPr>
            <a:endParaRPr sz="1800" dirty="0"/>
          </a:p>
        </p:txBody>
      </p:sp>
      <p:pic>
        <p:nvPicPr>
          <p:cNvPr id="2052" name="Picture 4" descr="IUI using donor sperm: process step by step">
            <a:extLst>
              <a:ext uri="{FF2B5EF4-FFF2-40B4-BE49-F238E27FC236}">
                <a16:creationId xmlns:a16="http://schemas.microsoft.com/office/drawing/2014/main" id="{6D8D4044-C27D-B44C-9F60-8A5359B1F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10" y="3098790"/>
            <a:ext cx="5810491" cy="2469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8">
                                            <p:txEl>
                                              <p:pRg st="0" end="0"/>
                                            </p:txEl>
                                          </p:spTgt>
                                        </p:tgtEl>
                                        <p:attrNameLst>
                                          <p:attrName>style.visibility</p:attrName>
                                        </p:attrNameLst>
                                      </p:cBhvr>
                                      <p:to>
                                        <p:strVal val="visible"/>
                                      </p:to>
                                    </p:set>
                                    <p:anim calcmode="lin" valueType="num">
                                      <p:cBhvr additive="base">
                                        <p:cTn id="7" dur="500"/>
                                        <p:tgtEl>
                                          <p:spTgt spid="528">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2000"/>
                                  </p:stCondLst>
                                  <p:childTnLst>
                                    <p:set>
                                      <p:cBhvr>
                                        <p:cTn id="10" dur="1" fill="hold">
                                          <p:stCondLst>
                                            <p:cond delay="0"/>
                                          </p:stCondLst>
                                        </p:cTn>
                                        <p:tgtEl>
                                          <p:spTgt spid="528">
                                            <p:txEl>
                                              <p:pRg st="1" end="1"/>
                                            </p:txEl>
                                          </p:spTgt>
                                        </p:tgtEl>
                                        <p:attrNameLst>
                                          <p:attrName>style.visibility</p:attrName>
                                        </p:attrNameLst>
                                      </p:cBhvr>
                                      <p:to>
                                        <p:strVal val="visible"/>
                                      </p:to>
                                    </p:set>
                                    <p:anim calcmode="lin" valueType="num">
                                      <p:cBhvr additive="base">
                                        <p:cTn id="11" dur="500"/>
                                        <p:tgtEl>
                                          <p:spTgt spid="5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28">
                                            <p:txEl>
                                              <p:pRg st="2" end="2"/>
                                            </p:txEl>
                                          </p:spTgt>
                                        </p:tgtEl>
                                        <p:attrNameLst>
                                          <p:attrName>style.visibility</p:attrName>
                                        </p:attrNameLst>
                                      </p:cBhvr>
                                      <p:to>
                                        <p:strVal val="visible"/>
                                      </p:to>
                                    </p:set>
                                    <p:anim calcmode="lin" valueType="num">
                                      <p:cBhvr additive="base">
                                        <p:cTn id="16" dur="500"/>
                                        <p:tgtEl>
                                          <p:spTgt spid="52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28">
                                            <p:txEl>
                                              <p:pRg st="3" end="3"/>
                                            </p:txEl>
                                          </p:spTgt>
                                        </p:tgtEl>
                                        <p:attrNameLst>
                                          <p:attrName>style.visibility</p:attrName>
                                        </p:attrNameLst>
                                      </p:cBhvr>
                                      <p:to>
                                        <p:strVal val="visible"/>
                                      </p:to>
                                    </p:set>
                                    <p:anim calcmode="lin" valueType="num">
                                      <p:cBhvr additive="base">
                                        <p:cTn id="21" dur="500"/>
                                        <p:tgtEl>
                                          <p:spTgt spid="528">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28">
                                            <p:txEl>
                                              <p:pRg st="4" end="4"/>
                                            </p:txEl>
                                          </p:spTgt>
                                        </p:tgtEl>
                                        <p:attrNameLst>
                                          <p:attrName>style.visibility</p:attrName>
                                        </p:attrNameLst>
                                      </p:cBhvr>
                                      <p:to>
                                        <p:strVal val="visible"/>
                                      </p:to>
                                    </p:set>
                                    <p:anim calcmode="lin" valueType="num">
                                      <p:cBhvr additive="base">
                                        <p:cTn id="29" dur="500"/>
                                        <p:tgtEl>
                                          <p:spTgt spid="52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28">
                                            <p:txEl>
                                              <p:pRg st="5" end="5"/>
                                            </p:txEl>
                                          </p:spTgt>
                                        </p:tgtEl>
                                        <p:attrNameLst>
                                          <p:attrName>style.visibility</p:attrName>
                                        </p:attrNameLst>
                                      </p:cBhvr>
                                      <p:to>
                                        <p:strVal val="visible"/>
                                      </p:to>
                                    </p:set>
                                    <p:anim calcmode="lin" valueType="num">
                                      <p:cBhvr additive="base">
                                        <p:cTn id="34" dur="500"/>
                                        <p:tgtEl>
                                          <p:spTgt spid="52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title"/>
          </p:nvPr>
        </p:nvSpPr>
        <p:spPr>
          <a:xfrm>
            <a:off x="457200" y="228865"/>
            <a:ext cx="8229600" cy="9525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ts val="3959"/>
              <a:buFont typeface="Calibri"/>
              <a:buNone/>
            </a:pPr>
            <a:r>
              <a:rPr lang="en-IN" sz="3959" dirty="0"/>
              <a:t>GIFT – </a:t>
            </a:r>
            <a:r>
              <a:rPr lang="en-IN" sz="3959" b="1" dirty="0"/>
              <a:t>Gamete Intra Fallopian Transfer</a:t>
            </a:r>
            <a:endParaRPr sz="3959" dirty="0"/>
          </a:p>
        </p:txBody>
      </p:sp>
      <p:sp>
        <p:nvSpPr>
          <p:cNvPr id="540" name="Google Shape;540;p63"/>
          <p:cNvSpPr txBox="1">
            <a:spLocks noGrp="1"/>
          </p:cNvSpPr>
          <p:nvPr>
            <p:ph type="body" idx="1"/>
          </p:nvPr>
        </p:nvSpPr>
        <p:spPr>
          <a:xfrm>
            <a:off x="457200" y="993422"/>
            <a:ext cx="8229600" cy="4111714"/>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lt1"/>
              </a:buClr>
              <a:buSzPts val="2800"/>
              <a:buNone/>
            </a:pPr>
            <a:r>
              <a:rPr lang="en-IN" sz="2000" b="1" dirty="0"/>
              <a:t>Transfer of an ovum collected from a donor </a:t>
            </a:r>
            <a:r>
              <a:rPr lang="en-IN" sz="2000" dirty="0"/>
              <a:t>into the </a:t>
            </a:r>
            <a:r>
              <a:rPr lang="en-IN" sz="2000" b="1" dirty="0"/>
              <a:t>fallopian tube </a:t>
            </a:r>
            <a:r>
              <a:rPr lang="en-IN" sz="2000" dirty="0"/>
              <a:t>(</a:t>
            </a:r>
            <a:r>
              <a:rPr lang="en-IN" sz="2000" dirty="0">
                <a:solidFill>
                  <a:srgbClr val="FFFF00"/>
                </a:solidFill>
              </a:rPr>
              <a:t>GIFT – </a:t>
            </a:r>
            <a:r>
              <a:rPr lang="en-IN" sz="2000" b="1" dirty="0">
                <a:solidFill>
                  <a:srgbClr val="FFFF00"/>
                </a:solidFill>
              </a:rPr>
              <a:t>Gamete Intra Fallopian Transfer</a:t>
            </a:r>
            <a:r>
              <a:rPr lang="en-IN" sz="2000" b="1" dirty="0"/>
              <a:t>) of another female </a:t>
            </a:r>
            <a:r>
              <a:rPr lang="en-IN" sz="2000" b="1" i="1" dirty="0"/>
              <a:t>who </a:t>
            </a:r>
            <a:r>
              <a:rPr lang="en-IN" sz="2000" b="1" i="1" dirty="0">
                <a:solidFill>
                  <a:srgbClr val="FFFF00"/>
                </a:solidFill>
              </a:rPr>
              <a:t>cannot </a:t>
            </a:r>
            <a:r>
              <a:rPr lang="en-IN" sz="2000" i="1" dirty="0">
                <a:solidFill>
                  <a:srgbClr val="FFFF00"/>
                </a:solidFill>
              </a:rPr>
              <a:t>produce ovum, but </a:t>
            </a:r>
            <a:r>
              <a:rPr lang="en-IN" sz="2000" b="1" i="1" dirty="0">
                <a:solidFill>
                  <a:srgbClr val="FFFF00"/>
                </a:solidFill>
              </a:rPr>
              <a:t>can provide suitable environment for fertilisation</a:t>
            </a:r>
            <a:r>
              <a:rPr lang="en-IN" sz="2000" i="1" dirty="0">
                <a:solidFill>
                  <a:srgbClr val="FFFF00"/>
                </a:solidFill>
              </a:rPr>
              <a:t> and </a:t>
            </a:r>
            <a:r>
              <a:rPr lang="en-IN" sz="2000" b="1" i="1" dirty="0">
                <a:solidFill>
                  <a:srgbClr val="FFFF00"/>
                </a:solidFill>
              </a:rPr>
              <a:t>further development</a:t>
            </a:r>
            <a:r>
              <a:rPr lang="en-IN" sz="2000" i="1" dirty="0">
                <a:solidFill>
                  <a:srgbClr val="FFFF00"/>
                </a:solidFill>
              </a:rPr>
              <a:t>. </a:t>
            </a:r>
            <a:endParaRPr sz="2400" i="1" dirty="0"/>
          </a:p>
        </p:txBody>
      </p:sp>
      <p:pic>
        <p:nvPicPr>
          <p:cNvPr id="3074" name="Picture 2" descr="GIFT and ZIFT | Saint Luke&amp;#39;s Health System">
            <a:extLst>
              <a:ext uri="{FF2B5EF4-FFF2-40B4-BE49-F238E27FC236}">
                <a16:creationId xmlns:a16="http://schemas.microsoft.com/office/drawing/2014/main" id="{0A898B56-C8A4-6C41-93DB-49E17702D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196836"/>
            <a:ext cx="3810000" cy="2908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 calcmode="lin" valueType="num">
                                      <p:cBhvr additive="base">
                                        <p:cTn id="7" dur="500"/>
                                        <p:tgtEl>
                                          <p:spTgt spid="5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p:nvPr>
        </p:nvSpPr>
        <p:spPr>
          <a:xfrm>
            <a:off x="457200" y="79017"/>
            <a:ext cx="8229600" cy="44151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400"/>
              <a:buFont typeface="Calibri"/>
              <a:buNone/>
            </a:pPr>
            <a:r>
              <a:rPr lang="en-IN" sz="2000" b="1" dirty="0"/>
              <a:t>Social issues related to infertility </a:t>
            </a:r>
            <a:endParaRPr sz="2000" b="1" dirty="0"/>
          </a:p>
        </p:txBody>
      </p:sp>
      <p:sp>
        <p:nvSpPr>
          <p:cNvPr id="546" name="Google Shape;546;p64"/>
          <p:cNvSpPr txBox="1">
            <a:spLocks noGrp="1"/>
          </p:cNvSpPr>
          <p:nvPr>
            <p:ph type="body" idx="1"/>
          </p:nvPr>
        </p:nvSpPr>
        <p:spPr>
          <a:xfrm>
            <a:off x="107504" y="468478"/>
            <a:ext cx="8928992" cy="3279428"/>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lt1"/>
              </a:buClr>
              <a:buSzPts val="1800"/>
              <a:buChar char="•"/>
            </a:pPr>
            <a:r>
              <a:rPr lang="en-IN" sz="1800" dirty="0"/>
              <a:t>Infertility correction techniques require </a:t>
            </a:r>
            <a:endParaRPr sz="1800" dirty="0"/>
          </a:p>
          <a:p>
            <a:pPr marL="742950" lvl="1" indent="-285750" algn="just" rtl="0">
              <a:spcBef>
                <a:spcPts val="360"/>
              </a:spcBef>
              <a:spcAft>
                <a:spcPts val="0"/>
              </a:spcAft>
              <a:buClr>
                <a:srgbClr val="FFFF00"/>
              </a:buClr>
              <a:buSzPts val="1800"/>
              <a:buFont typeface="Wingdings" pitchFamily="2" charset="2"/>
              <a:buChar char="ü"/>
            </a:pPr>
            <a:r>
              <a:rPr lang="en-IN" sz="1800" dirty="0">
                <a:solidFill>
                  <a:srgbClr val="FFFF00"/>
                </a:solidFill>
              </a:rPr>
              <a:t>extremely high </a:t>
            </a:r>
            <a:r>
              <a:rPr lang="en-IN" sz="1800" b="1" dirty="0">
                <a:solidFill>
                  <a:srgbClr val="FFFF00"/>
                </a:solidFill>
              </a:rPr>
              <a:t>precision handling </a:t>
            </a:r>
            <a:r>
              <a:rPr lang="en-IN" sz="1800" dirty="0">
                <a:solidFill>
                  <a:srgbClr val="FFFF00"/>
                </a:solidFill>
              </a:rPr>
              <a:t>by specialised professionals </a:t>
            </a:r>
            <a:r>
              <a:rPr lang="en-IN" sz="1800" dirty="0"/>
              <a:t>and </a:t>
            </a:r>
            <a:endParaRPr sz="1800" dirty="0"/>
          </a:p>
          <a:p>
            <a:pPr marL="742950" lvl="1" indent="-285750" algn="just" rtl="0">
              <a:spcBef>
                <a:spcPts val="360"/>
              </a:spcBef>
              <a:spcAft>
                <a:spcPts val="0"/>
              </a:spcAft>
              <a:buClr>
                <a:srgbClr val="FFFF00"/>
              </a:buClr>
              <a:buSzPts val="1800"/>
              <a:buFont typeface="Wingdings" pitchFamily="2" charset="2"/>
              <a:buChar char="ü"/>
            </a:pPr>
            <a:r>
              <a:rPr lang="en-IN" sz="1800" b="1" dirty="0">
                <a:solidFill>
                  <a:srgbClr val="FFFF00"/>
                </a:solidFill>
              </a:rPr>
              <a:t>expensive instrumentation</a:t>
            </a:r>
            <a:r>
              <a:rPr lang="en-IN" sz="1800" dirty="0">
                <a:solidFill>
                  <a:srgbClr val="FFFF00"/>
                </a:solidFill>
              </a:rPr>
              <a:t>. </a:t>
            </a:r>
            <a:endParaRPr sz="1800" dirty="0"/>
          </a:p>
          <a:p>
            <a:pPr marL="342900" lvl="0" indent="-342900" algn="just" rtl="0">
              <a:spcBef>
                <a:spcPts val="360"/>
              </a:spcBef>
              <a:spcAft>
                <a:spcPts val="0"/>
              </a:spcAft>
              <a:buClr>
                <a:schemeClr val="lt1"/>
              </a:buClr>
              <a:buSzPts val="1800"/>
              <a:buChar char="•"/>
            </a:pPr>
            <a:r>
              <a:rPr lang="en-IN" sz="1800" dirty="0"/>
              <a:t>These </a:t>
            </a:r>
            <a:r>
              <a:rPr lang="en-IN" sz="1800" b="1" dirty="0">
                <a:solidFill>
                  <a:srgbClr val="FFFF00"/>
                </a:solidFill>
              </a:rPr>
              <a:t>facilities are presently available </a:t>
            </a:r>
            <a:r>
              <a:rPr lang="en-IN" sz="1800" dirty="0"/>
              <a:t>only in </a:t>
            </a:r>
            <a:r>
              <a:rPr lang="en-IN" sz="1800" b="1" dirty="0">
                <a:solidFill>
                  <a:srgbClr val="FFFF00"/>
                </a:solidFill>
              </a:rPr>
              <a:t>very few centres</a:t>
            </a:r>
            <a:r>
              <a:rPr lang="en-IN" sz="1800" dirty="0">
                <a:solidFill>
                  <a:srgbClr val="FFFF00"/>
                </a:solidFill>
              </a:rPr>
              <a:t> in </a:t>
            </a:r>
            <a:r>
              <a:rPr lang="en-IN" sz="1800" b="1" dirty="0">
                <a:solidFill>
                  <a:srgbClr val="FFFF00"/>
                </a:solidFill>
              </a:rPr>
              <a:t>India</a:t>
            </a:r>
            <a:r>
              <a:rPr lang="en-IN" sz="1800" dirty="0"/>
              <a:t>. </a:t>
            </a:r>
            <a:endParaRPr sz="1800" dirty="0"/>
          </a:p>
          <a:p>
            <a:pPr marL="342900" lvl="0" indent="-342900" algn="just" rtl="0">
              <a:spcBef>
                <a:spcPts val="360"/>
              </a:spcBef>
              <a:spcAft>
                <a:spcPts val="0"/>
              </a:spcAft>
              <a:buClr>
                <a:schemeClr val="lt1"/>
              </a:buClr>
              <a:buSzPts val="1800"/>
              <a:buChar char="•"/>
            </a:pPr>
            <a:r>
              <a:rPr lang="en-IN" sz="1800" dirty="0"/>
              <a:t>These benefits are </a:t>
            </a:r>
            <a:r>
              <a:rPr lang="en-IN" sz="1800" b="1" dirty="0">
                <a:solidFill>
                  <a:srgbClr val="FFFF00"/>
                </a:solidFill>
              </a:rPr>
              <a:t>affordable to only a limited number of people</a:t>
            </a:r>
            <a:r>
              <a:rPr lang="en-IN" sz="1800" dirty="0">
                <a:solidFill>
                  <a:srgbClr val="FFFF00"/>
                </a:solidFill>
              </a:rPr>
              <a:t>. </a:t>
            </a:r>
            <a:endParaRPr sz="1800" dirty="0"/>
          </a:p>
          <a:p>
            <a:pPr marL="342900" lvl="0" indent="-342900" algn="just" rtl="0">
              <a:spcBef>
                <a:spcPts val="360"/>
              </a:spcBef>
              <a:spcAft>
                <a:spcPts val="0"/>
              </a:spcAft>
              <a:buClr>
                <a:schemeClr val="lt1"/>
              </a:buClr>
              <a:buSzPts val="1800"/>
              <a:buNone/>
            </a:pPr>
            <a:r>
              <a:rPr lang="en-IN" sz="1800" dirty="0"/>
              <a:t>Deterrents in the adoption of those infertility correction methods;</a:t>
            </a:r>
            <a:endParaRPr sz="1800" dirty="0"/>
          </a:p>
          <a:p>
            <a:pPr marL="742950" lvl="1" indent="-285750" algn="just" rtl="0">
              <a:spcBef>
                <a:spcPts val="360"/>
              </a:spcBef>
              <a:spcAft>
                <a:spcPts val="0"/>
              </a:spcAft>
              <a:buClr>
                <a:srgbClr val="FFFF00"/>
              </a:buClr>
              <a:buSzPts val="1800"/>
              <a:buFont typeface="Wingdings" pitchFamily="2" charset="2"/>
              <a:buChar char="ü"/>
            </a:pPr>
            <a:r>
              <a:rPr lang="en-IN" sz="1800" b="1" dirty="0">
                <a:solidFill>
                  <a:srgbClr val="FFFF00"/>
                </a:solidFill>
              </a:rPr>
              <a:t>Emotional, </a:t>
            </a:r>
            <a:endParaRPr sz="1800" dirty="0"/>
          </a:p>
          <a:p>
            <a:pPr marL="742950" lvl="1" indent="-285750" algn="just" rtl="0">
              <a:spcBef>
                <a:spcPts val="360"/>
              </a:spcBef>
              <a:spcAft>
                <a:spcPts val="0"/>
              </a:spcAft>
              <a:buClr>
                <a:srgbClr val="FFFF00"/>
              </a:buClr>
              <a:buSzPts val="1800"/>
              <a:buFont typeface="Wingdings" pitchFamily="2" charset="2"/>
              <a:buChar char="ü"/>
            </a:pPr>
            <a:r>
              <a:rPr lang="en-IN" sz="1800" b="1" dirty="0">
                <a:solidFill>
                  <a:srgbClr val="FFFF00"/>
                </a:solidFill>
              </a:rPr>
              <a:t>Religious and </a:t>
            </a:r>
            <a:endParaRPr sz="1800" dirty="0"/>
          </a:p>
          <a:p>
            <a:pPr marL="742950" lvl="1" indent="-285750" algn="just" rtl="0">
              <a:spcBef>
                <a:spcPts val="360"/>
              </a:spcBef>
              <a:spcAft>
                <a:spcPts val="0"/>
              </a:spcAft>
              <a:buClr>
                <a:srgbClr val="FFFF00"/>
              </a:buClr>
              <a:buSzPts val="1800"/>
              <a:buFont typeface="Wingdings" pitchFamily="2" charset="2"/>
              <a:buChar char="ü"/>
            </a:pPr>
            <a:r>
              <a:rPr lang="en-IN" sz="1800" b="1" dirty="0">
                <a:solidFill>
                  <a:srgbClr val="FFFF00"/>
                </a:solidFill>
              </a:rPr>
              <a:t>Social Factors </a:t>
            </a:r>
            <a:endParaRPr sz="1800" dirty="0"/>
          </a:p>
          <a:p>
            <a:pPr marL="342900" lvl="0" algn="just"/>
            <a:r>
              <a:rPr lang="en-IN" sz="1800" dirty="0"/>
              <a:t>As the </a:t>
            </a:r>
            <a:r>
              <a:rPr lang="en-IN" sz="1800" b="1" dirty="0">
                <a:solidFill>
                  <a:srgbClr val="FFFF00"/>
                </a:solidFill>
              </a:rPr>
              <a:t>ultimate aim of all ART procedures </a:t>
            </a:r>
            <a:r>
              <a:rPr lang="en-IN" sz="1800" dirty="0"/>
              <a:t>is </a:t>
            </a:r>
            <a:r>
              <a:rPr lang="en-IN" sz="1800" b="1" dirty="0">
                <a:solidFill>
                  <a:srgbClr val="FFFF00"/>
                </a:solidFill>
              </a:rPr>
              <a:t>to have children</a:t>
            </a:r>
            <a:r>
              <a:rPr lang="en-IN" sz="1800" dirty="0"/>
              <a:t>, the best methods for couples looking for parenthood </a:t>
            </a:r>
            <a:r>
              <a:rPr lang="en-IN" sz="1800" b="1" dirty="0">
                <a:solidFill>
                  <a:srgbClr val="FFFF00"/>
                </a:solidFill>
              </a:rPr>
              <a:t>legal adoption </a:t>
            </a:r>
            <a:r>
              <a:rPr lang="en-IN" sz="1800" dirty="0">
                <a:solidFill>
                  <a:schemeClr val="bg1"/>
                </a:solidFill>
              </a:rPr>
              <a:t>orphaned and destitute children</a:t>
            </a:r>
            <a:r>
              <a:rPr lang="en-IN" sz="1800" dirty="0"/>
              <a:t> as (</a:t>
            </a:r>
            <a:r>
              <a:rPr lang="en-IN" sz="1800" b="1" dirty="0">
                <a:solidFill>
                  <a:srgbClr val="FFFF00"/>
                </a:solidFill>
              </a:rPr>
              <a:t>Laws permit legal adoption)</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6">
                                            <p:txEl>
                                              <p:pRg st="0" end="0"/>
                                            </p:txEl>
                                          </p:spTgt>
                                        </p:tgtEl>
                                        <p:attrNameLst>
                                          <p:attrName>style.visibility</p:attrName>
                                        </p:attrNameLst>
                                      </p:cBhvr>
                                      <p:to>
                                        <p:strVal val="visible"/>
                                      </p:to>
                                    </p:set>
                                    <p:anim calcmode="lin" valueType="num">
                                      <p:cBhvr additive="base">
                                        <p:cTn id="7" dur="500"/>
                                        <p:tgtEl>
                                          <p:spTgt spid="5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6">
                                            <p:txEl>
                                              <p:pRg st="1" end="1"/>
                                            </p:txEl>
                                          </p:spTgt>
                                        </p:tgtEl>
                                        <p:attrNameLst>
                                          <p:attrName>style.visibility</p:attrName>
                                        </p:attrNameLst>
                                      </p:cBhvr>
                                      <p:to>
                                        <p:strVal val="visible"/>
                                      </p:to>
                                    </p:set>
                                    <p:anim calcmode="lin" valueType="num">
                                      <p:cBhvr additive="base">
                                        <p:cTn id="12" dur="500"/>
                                        <p:tgtEl>
                                          <p:spTgt spid="5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6">
                                            <p:txEl>
                                              <p:pRg st="2" end="2"/>
                                            </p:txEl>
                                          </p:spTgt>
                                        </p:tgtEl>
                                        <p:attrNameLst>
                                          <p:attrName>style.visibility</p:attrName>
                                        </p:attrNameLst>
                                      </p:cBhvr>
                                      <p:to>
                                        <p:strVal val="visible"/>
                                      </p:to>
                                    </p:set>
                                    <p:anim calcmode="lin" valueType="num">
                                      <p:cBhvr additive="base">
                                        <p:cTn id="17" dur="500"/>
                                        <p:tgtEl>
                                          <p:spTgt spid="54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6">
                                            <p:txEl>
                                              <p:pRg st="3" end="3"/>
                                            </p:txEl>
                                          </p:spTgt>
                                        </p:tgtEl>
                                        <p:attrNameLst>
                                          <p:attrName>style.visibility</p:attrName>
                                        </p:attrNameLst>
                                      </p:cBhvr>
                                      <p:to>
                                        <p:strVal val="visible"/>
                                      </p:to>
                                    </p:set>
                                    <p:anim calcmode="lin" valueType="num">
                                      <p:cBhvr additive="base">
                                        <p:cTn id="22" dur="500"/>
                                        <p:tgtEl>
                                          <p:spTgt spid="5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6">
                                            <p:txEl>
                                              <p:pRg st="4" end="4"/>
                                            </p:txEl>
                                          </p:spTgt>
                                        </p:tgtEl>
                                        <p:attrNameLst>
                                          <p:attrName>style.visibility</p:attrName>
                                        </p:attrNameLst>
                                      </p:cBhvr>
                                      <p:to>
                                        <p:strVal val="visible"/>
                                      </p:to>
                                    </p:set>
                                    <p:anim calcmode="lin" valueType="num">
                                      <p:cBhvr additive="base">
                                        <p:cTn id="27" dur="500"/>
                                        <p:tgtEl>
                                          <p:spTgt spid="54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46">
                                            <p:txEl>
                                              <p:pRg st="5" end="5"/>
                                            </p:txEl>
                                          </p:spTgt>
                                        </p:tgtEl>
                                        <p:attrNameLst>
                                          <p:attrName>style.visibility</p:attrName>
                                        </p:attrNameLst>
                                      </p:cBhvr>
                                      <p:to>
                                        <p:strVal val="visible"/>
                                      </p:to>
                                    </p:set>
                                    <p:anim calcmode="lin" valueType="num">
                                      <p:cBhvr additive="base">
                                        <p:cTn id="32" dur="500"/>
                                        <p:tgtEl>
                                          <p:spTgt spid="5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6">
                                            <p:txEl>
                                              <p:pRg st="6" end="6"/>
                                            </p:txEl>
                                          </p:spTgt>
                                        </p:tgtEl>
                                        <p:attrNameLst>
                                          <p:attrName>style.visibility</p:attrName>
                                        </p:attrNameLst>
                                      </p:cBhvr>
                                      <p:to>
                                        <p:strVal val="visible"/>
                                      </p:to>
                                    </p:set>
                                    <p:anim calcmode="lin" valueType="num">
                                      <p:cBhvr additive="base">
                                        <p:cTn id="37" dur="500"/>
                                        <p:tgtEl>
                                          <p:spTgt spid="54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46">
                                            <p:txEl>
                                              <p:pRg st="7" end="7"/>
                                            </p:txEl>
                                          </p:spTgt>
                                        </p:tgtEl>
                                        <p:attrNameLst>
                                          <p:attrName>style.visibility</p:attrName>
                                        </p:attrNameLst>
                                      </p:cBhvr>
                                      <p:to>
                                        <p:strVal val="visible"/>
                                      </p:to>
                                    </p:set>
                                    <p:anim calcmode="lin" valueType="num">
                                      <p:cBhvr additive="base">
                                        <p:cTn id="42" dur="500"/>
                                        <p:tgtEl>
                                          <p:spTgt spid="54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46">
                                            <p:txEl>
                                              <p:pRg st="8" end="8"/>
                                            </p:txEl>
                                          </p:spTgt>
                                        </p:tgtEl>
                                        <p:attrNameLst>
                                          <p:attrName>style.visibility</p:attrName>
                                        </p:attrNameLst>
                                      </p:cBhvr>
                                      <p:to>
                                        <p:strVal val="visible"/>
                                      </p:to>
                                    </p:set>
                                    <p:anim calcmode="lin" valueType="num">
                                      <p:cBhvr additive="base">
                                        <p:cTn id="47" dur="500"/>
                                        <p:tgtEl>
                                          <p:spTgt spid="54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46">
                                            <p:txEl>
                                              <p:pRg st="9" end="9"/>
                                            </p:txEl>
                                          </p:spTgt>
                                        </p:tgtEl>
                                        <p:attrNameLst>
                                          <p:attrName>style.visibility</p:attrName>
                                        </p:attrNameLst>
                                      </p:cBhvr>
                                      <p:to>
                                        <p:strVal val="visible"/>
                                      </p:to>
                                    </p:set>
                                    <p:anim calcmode="lin" valueType="num">
                                      <p:cBhvr additive="base">
                                        <p:cTn id="52" dur="500"/>
                                        <p:tgtEl>
                                          <p:spTgt spid="54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5D28E2-3CAB-8249-B86D-CFF4C3ACF7E0}"/>
              </a:ext>
            </a:extLst>
          </p:cNvPr>
          <p:cNvSpPr/>
          <p:nvPr/>
        </p:nvSpPr>
        <p:spPr>
          <a:xfrm>
            <a:off x="868902" y="1344369"/>
            <a:ext cx="7534435" cy="1692771"/>
          </a:xfrm>
          <a:prstGeom prst="rect">
            <a:avLst/>
          </a:prstGeom>
        </p:spPr>
        <p:txBody>
          <a:bodyPr wrap="none">
            <a:spAutoFit/>
          </a:bodyPr>
          <a:lstStyle/>
          <a:p>
            <a:r>
              <a:rPr lang="en-IN" sz="4400" b="1" dirty="0">
                <a:solidFill>
                  <a:srgbClr val="FFFFFF"/>
                </a:solidFill>
                <a:latin typeface="Calibri"/>
                <a:cs typeface="Calibri"/>
                <a:sym typeface="Calibri"/>
              </a:rPr>
              <a:t>Chapter 4 Reproductive Health </a:t>
            </a:r>
          </a:p>
          <a:p>
            <a:pPr algn="ctr"/>
            <a:r>
              <a:rPr lang="en-IN" sz="6000" b="1" dirty="0">
                <a:solidFill>
                  <a:srgbClr val="FFFF00"/>
                </a:solidFill>
                <a:latin typeface="Calibri"/>
                <a:cs typeface="Calibri"/>
                <a:sym typeface="Calibri"/>
              </a:rPr>
              <a:t>      ends here…..</a:t>
            </a:r>
            <a:endParaRPr lang="en-US" dirty="0">
              <a:solidFill>
                <a:srgbClr val="FFFF00"/>
              </a:solidFill>
            </a:endParaRPr>
          </a:p>
        </p:txBody>
      </p:sp>
    </p:spTree>
    <p:extLst>
      <p:ext uri="{BB962C8B-B14F-4D97-AF65-F5344CB8AC3E}">
        <p14:creationId xmlns:p14="http://schemas.microsoft.com/office/powerpoint/2010/main" val="228619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7"/>
          <p:cNvSpPr txBox="1">
            <a:spLocks noGrp="1"/>
          </p:cNvSpPr>
          <p:nvPr>
            <p:ph type="title"/>
          </p:nvPr>
        </p:nvSpPr>
        <p:spPr>
          <a:xfrm>
            <a:off x="457200" y="124361"/>
            <a:ext cx="7079673" cy="705816"/>
          </a:xfrm>
          <a:prstGeom prst="rect">
            <a:avLst/>
          </a:prstGeom>
          <a:noFill/>
          <a:ln>
            <a:noFill/>
          </a:ln>
        </p:spPr>
        <p:txBody>
          <a:bodyPr spcFirstLastPara="1" wrap="square" lIns="91425" tIns="45700" rIns="91425" bIns="45700" anchor="ctr" anchorCtr="0">
            <a:normAutofit/>
          </a:bodyPr>
          <a:lstStyle/>
          <a:p>
            <a:pPr>
              <a:buSzPts val="4400"/>
            </a:pPr>
            <a:r>
              <a:rPr lang="en-IN" sz="2000" b="1" dirty="0"/>
              <a:t>Reproductive and Child Health Care (RCH) programmes</a:t>
            </a:r>
            <a:endParaRPr sz="2000" b="1" dirty="0"/>
          </a:p>
        </p:txBody>
      </p:sp>
      <p:sp>
        <p:nvSpPr>
          <p:cNvPr id="125" name="Google Shape;125;p7"/>
          <p:cNvSpPr txBox="1">
            <a:spLocks noGrp="1"/>
          </p:cNvSpPr>
          <p:nvPr>
            <p:ph type="body" idx="1"/>
          </p:nvPr>
        </p:nvSpPr>
        <p:spPr>
          <a:xfrm>
            <a:off x="457200" y="809896"/>
            <a:ext cx="7079673" cy="1891740"/>
          </a:xfrm>
          <a:prstGeom prst="rect">
            <a:avLst/>
          </a:prstGeom>
          <a:noFill/>
          <a:ln>
            <a:noFill/>
          </a:ln>
        </p:spPr>
        <p:txBody>
          <a:bodyPr spcFirstLastPara="1" wrap="square" lIns="91425" tIns="45700" rIns="91425" bIns="45700" anchor="t" anchorCtr="0">
            <a:normAutofit/>
          </a:bodyPr>
          <a:lstStyle/>
          <a:p>
            <a:pPr marL="342900" lvl="0" indent="-342900" algn="l" rtl="0">
              <a:spcBef>
                <a:spcPts val="640"/>
              </a:spcBef>
              <a:spcAft>
                <a:spcPts val="0"/>
              </a:spcAft>
              <a:buClr>
                <a:schemeClr val="lt1"/>
              </a:buClr>
              <a:buSzPct val="100000"/>
              <a:buChar char="•"/>
            </a:pPr>
            <a:r>
              <a:rPr lang="en-IN" sz="1800" dirty="0"/>
              <a:t>Mass child immunisation</a:t>
            </a:r>
            <a:endParaRPr sz="1800" dirty="0"/>
          </a:p>
          <a:p>
            <a:pPr marL="342900">
              <a:spcBef>
                <a:spcPts val="640"/>
              </a:spcBef>
              <a:buSzPct val="100000"/>
            </a:pPr>
            <a:r>
              <a:rPr lang="en-IN" sz="1800" dirty="0"/>
              <a:t>Statutory ban on </a:t>
            </a:r>
            <a:r>
              <a:rPr lang="en-IN" sz="1800" b="1" dirty="0">
                <a:solidFill>
                  <a:srgbClr val="FFFF00"/>
                </a:solidFill>
              </a:rPr>
              <a:t>amniocentesis*</a:t>
            </a:r>
            <a:endParaRPr lang="en-IN" sz="1800" dirty="0">
              <a:solidFill>
                <a:schemeClr val="bg1"/>
              </a:solidFill>
            </a:endParaRPr>
          </a:p>
          <a:p>
            <a:pPr marL="342900">
              <a:spcBef>
                <a:spcPts val="640"/>
              </a:spcBef>
              <a:buSzPct val="100000"/>
            </a:pPr>
            <a:r>
              <a:rPr lang="en-IN" sz="1800" dirty="0"/>
              <a:t>To legally check increasing illegal </a:t>
            </a:r>
            <a:r>
              <a:rPr lang="en-IN" sz="1800" b="1" dirty="0">
                <a:solidFill>
                  <a:srgbClr val="FFFF00"/>
                </a:solidFill>
              </a:rPr>
              <a:t>female foeticides</a:t>
            </a:r>
          </a:p>
          <a:p>
            <a:pPr marL="342900">
              <a:spcBef>
                <a:spcPts val="640"/>
              </a:spcBef>
              <a:buSzPct val="100000"/>
            </a:pPr>
            <a:r>
              <a:rPr lang="en-IN" sz="1800" dirty="0"/>
              <a:t>Supports and encourage research on various reproduction related areas</a:t>
            </a:r>
            <a:endParaRPr sz="1800" dirty="0"/>
          </a:p>
          <a:p>
            <a:pPr marL="342900" lvl="0" indent="-139700" algn="l" rtl="0">
              <a:spcBef>
                <a:spcPts val="640"/>
              </a:spcBef>
              <a:spcAft>
                <a:spcPts val="0"/>
              </a:spcAft>
              <a:buClr>
                <a:schemeClr val="lt1"/>
              </a:buClr>
              <a:buSzPct val="100000"/>
              <a:buNone/>
            </a:pPr>
            <a:endParaRPr sz="1800" dirty="0"/>
          </a:p>
        </p:txBody>
      </p:sp>
      <p:sp>
        <p:nvSpPr>
          <p:cNvPr id="3" name="Rectangle 2">
            <a:extLst>
              <a:ext uri="{FF2B5EF4-FFF2-40B4-BE49-F238E27FC236}">
                <a16:creationId xmlns:a16="http://schemas.microsoft.com/office/drawing/2014/main" id="{FFBA368C-E907-6449-A079-BC6951512B84}"/>
              </a:ext>
            </a:extLst>
          </p:cNvPr>
          <p:cNvSpPr/>
          <p:nvPr/>
        </p:nvSpPr>
        <p:spPr>
          <a:xfrm>
            <a:off x="152400" y="4187046"/>
            <a:ext cx="6428509" cy="1015663"/>
          </a:xfrm>
          <a:prstGeom prst="rect">
            <a:avLst/>
          </a:prstGeom>
        </p:spPr>
        <p:txBody>
          <a:bodyPr wrap="square">
            <a:spAutoFit/>
          </a:bodyPr>
          <a:lstStyle/>
          <a:p>
            <a:pPr lvl="0" algn="just">
              <a:buClr>
                <a:srgbClr val="FFFFFF"/>
              </a:buClr>
              <a:buSzPct val="100000"/>
            </a:pPr>
            <a:r>
              <a:rPr lang="en-IN" sz="1600" i="1" dirty="0">
                <a:solidFill>
                  <a:srgbClr val="FFFF00"/>
                </a:solidFill>
                <a:latin typeface="Calibri"/>
                <a:cs typeface="Calibri"/>
                <a:sym typeface="Calibri"/>
              </a:rPr>
              <a:t>*</a:t>
            </a:r>
            <a:r>
              <a:rPr lang="en-IN" sz="1600" i="1" dirty="0">
                <a:solidFill>
                  <a:srgbClr val="FFFFFF"/>
                </a:solidFill>
                <a:latin typeface="Calibri"/>
                <a:cs typeface="Calibri"/>
                <a:sym typeface="Calibri"/>
              </a:rPr>
              <a:t>A </a:t>
            </a:r>
            <a:r>
              <a:rPr lang="en-IN" sz="1600" b="1" i="1" dirty="0">
                <a:solidFill>
                  <a:srgbClr val="FFFF00"/>
                </a:solidFill>
                <a:latin typeface="Calibri"/>
                <a:cs typeface="Calibri"/>
                <a:sym typeface="Calibri"/>
              </a:rPr>
              <a:t>foetal sex determination test </a:t>
            </a:r>
            <a:r>
              <a:rPr lang="en-IN" sz="1600" i="1" dirty="0">
                <a:solidFill>
                  <a:srgbClr val="FFFFFF"/>
                </a:solidFill>
                <a:latin typeface="Calibri"/>
                <a:cs typeface="Calibri"/>
                <a:sym typeface="Calibri"/>
              </a:rPr>
              <a:t>based on the </a:t>
            </a:r>
            <a:r>
              <a:rPr lang="en-IN" sz="1600" b="1" i="1" dirty="0">
                <a:solidFill>
                  <a:srgbClr val="FFFF00"/>
                </a:solidFill>
                <a:latin typeface="Calibri"/>
                <a:cs typeface="Calibri"/>
                <a:sym typeface="Calibri"/>
              </a:rPr>
              <a:t>chromosomal pattern </a:t>
            </a:r>
            <a:r>
              <a:rPr lang="en-IN" sz="1600" i="1" dirty="0">
                <a:solidFill>
                  <a:srgbClr val="FFFFFF"/>
                </a:solidFill>
                <a:latin typeface="Calibri"/>
                <a:cs typeface="Calibri"/>
                <a:sym typeface="Calibri"/>
              </a:rPr>
              <a:t>in the </a:t>
            </a:r>
            <a:r>
              <a:rPr lang="en-IN" sz="1600" b="1" i="1" dirty="0">
                <a:solidFill>
                  <a:srgbClr val="FFFF00"/>
                </a:solidFill>
                <a:latin typeface="Calibri"/>
                <a:cs typeface="Calibri"/>
                <a:sym typeface="Calibri"/>
              </a:rPr>
              <a:t>amniotic </a:t>
            </a:r>
            <a:r>
              <a:rPr lang="en-IN" sz="1600" b="1" i="1">
                <a:solidFill>
                  <a:srgbClr val="FFFF00"/>
                </a:solidFill>
                <a:latin typeface="Calibri"/>
                <a:cs typeface="Calibri"/>
                <a:sym typeface="Calibri"/>
              </a:rPr>
              <a:t>fluid </a:t>
            </a:r>
            <a:r>
              <a:rPr lang="en-IN" sz="1600" i="1">
                <a:solidFill>
                  <a:srgbClr val="FFFFFF"/>
                </a:solidFill>
                <a:latin typeface="Calibri"/>
                <a:cs typeface="Calibri"/>
                <a:sym typeface="Calibri"/>
              </a:rPr>
              <a:t>(yellowish </a:t>
            </a:r>
            <a:r>
              <a:rPr lang="en-IN" sz="1600" i="1" dirty="0">
                <a:solidFill>
                  <a:srgbClr val="FFFFFF"/>
                </a:solidFill>
                <a:latin typeface="Calibri"/>
                <a:cs typeface="Calibri"/>
                <a:sym typeface="Calibri"/>
              </a:rPr>
              <a:t>fluid) surrounding the developing embryo. </a:t>
            </a:r>
          </a:p>
          <a:p>
            <a:pPr lvl="0" algn="just">
              <a:buClr>
                <a:srgbClr val="FFFFFF"/>
              </a:buClr>
              <a:buSzPct val="100000"/>
            </a:pPr>
            <a:endParaRPr lang="en-IN" i="1" dirty="0">
              <a:solidFill>
                <a:schemeClr val="bg1"/>
              </a:solidFill>
            </a:endParaRPr>
          </a:p>
          <a:p>
            <a:pPr lvl="0" algn="just">
              <a:buClr>
                <a:srgbClr val="FFFFFF"/>
              </a:buClr>
              <a:buSzPct val="100000"/>
            </a:pPr>
            <a:r>
              <a:rPr lang="en-IN" i="1" dirty="0">
                <a:solidFill>
                  <a:schemeClr val="bg1"/>
                </a:solidFill>
              </a:rPr>
              <a:t>(This technique also helps to determine whether a foetus has genetic disorders)</a:t>
            </a:r>
            <a:endParaRPr lang="en-IN" i="1" dirty="0">
              <a:solidFill>
                <a:srgbClr val="FFFFFF"/>
              </a:solidFill>
              <a:latin typeface="Calibri"/>
              <a:cs typeface="Calibri"/>
              <a:sym typeface="Calibri"/>
            </a:endParaRPr>
          </a:p>
        </p:txBody>
      </p:sp>
      <p:pic>
        <p:nvPicPr>
          <p:cNvPr id="6" name="Google Shape;132;p8" descr="https://www.nlm.nih.gov/medlineplus/ency/images/ency/fullsize/17008.jpg">
            <a:extLst>
              <a:ext uri="{FF2B5EF4-FFF2-40B4-BE49-F238E27FC236}">
                <a16:creationId xmlns:a16="http://schemas.microsoft.com/office/drawing/2014/main" id="{E578F41C-1E78-2B44-92A9-32441A1EB22E}"/>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4688" b="79375" l="4500" r="90000">
                        <a14:foregroundMark x1="6250" y1="62187" x2="6250" y2="62187"/>
                        <a14:foregroundMark x1="53250" y1="79375" x2="53250" y2="79375"/>
                        <a14:foregroundMark x1="4500" y1="6250" x2="4500" y2="6250"/>
                        <a14:foregroundMark x1="33000" y1="5000" x2="33000" y2="5000"/>
                        <a14:foregroundMark x1="32750" y1="4688" x2="32750" y2="4688"/>
                        <a14:foregroundMark x1="33250" y1="5625" x2="33750" y2="5625"/>
                        <a14:foregroundMark x1="33500" y1="4688" x2="33500" y2="5000"/>
                        <a14:foregroundMark x1="33000" y1="4688" x2="33500" y2="4688"/>
                        <a14:foregroundMark x1="34250" y1="4688" x2="34250" y2="4688"/>
                        <a14:foregroundMark x1="32750" y1="4688" x2="32750" y2="4688"/>
                        <a14:foregroundMark x1="33750" y1="5313" x2="33750" y2="5313"/>
                        <a14:foregroundMark x1="33000" y1="5313" x2="33000" y2="5313"/>
                        <a14:foregroundMark x1="33000" y1="4688" x2="33000" y2="4688"/>
                        <a14:backgroundMark x1="46750" y1="27187" x2="60000" y2="50313"/>
                        <a14:backgroundMark x1="60000" y1="50313" x2="70250" y2="57188"/>
                        <a14:backgroundMark x1="70250" y1="57188" x2="72750" y2="23438"/>
                        <a14:backgroundMark x1="72750" y1="23438" x2="64000" y2="14063"/>
                        <a14:backgroundMark x1="64000" y1="14063" x2="47250" y2="26250"/>
                        <a14:backgroundMark x1="47000" y1="82500" x2="47000" y2="82500"/>
                        <a14:backgroundMark x1="46750" y1="82188" x2="56250" y2="82188"/>
                        <a14:backgroundMark x1="46250" y1="26250" x2="45500" y2="20625"/>
                        <a14:backgroundMark x1="33706" y1="4283" x2="33902" y2="4344"/>
                        <a14:backgroundMark x1="33000" y1="4063" x2="33274" y2="4149"/>
                      </a14:backgroundRemoval>
                    </a14:imgEffect>
                  </a14:imgLayer>
                </a14:imgProps>
              </a:ext>
            </a:extLst>
          </a:blip>
          <a:srcRect l="2492" t="5773" r="33329" b="19150"/>
          <a:stretch/>
        </p:blipFill>
        <p:spPr>
          <a:xfrm>
            <a:off x="-26125" y="-13063"/>
            <a:ext cx="982090" cy="822959"/>
          </a:xfrm>
          <a:prstGeom prst="rect">
            <a:avLst/>
          </a:prstGeom>
          <a:noFill/>
          <a:ln>
            <a:noFill/>
          </a:ln>
        </p:spPr>
      </p:pic>
      <p:pic>
        <p:nvPicPr>
          <p:cNvPr id="4" name="Picture 3">
            <a:extLst>
              <a:ext uri="{FF2B5EF4-FFF2-40B4-BE49-F238E27FC236}">
                <a16:creationId xmlns:a16="http://schemas.microsoft.com/office/drawing/2014/main" id="{F089EEF0-E1AB-7E4D-98FB-339B9F176C8C}"/>
              </a:ext>
            </a:extLst>
          </p:cNvPr>
          <p:cNvPicPr>
            <a:picLocks noChangeAspect="1"/>
          </p:cNvPicPr>
          <p:nvPr/>
        </p:nvPicPr>
        <p:blipFill rotWithShape="1">
          <a:blip r:embed="rId5"/>
          <a:srcRect l="20997" r="18719"/>
          <a:stretch/>
        </p:blipFill>
        <p:spPr>
          <a:xfrm>
            <a:off x="7133507" y="501980"/>
            <a:ext cx="1773382" cy="1647379"/>
          </a:xfrm>
          <a:prstGeom prst="ellipse">
            <a:avLst/>
          </a:prstGeom>
        </p:spPr>
      </p:pic>
      <p:pic>
        <p:nvPicPr>
          <p:cNvPr id="5" name="Picture 4">
            <a:extLst>
              <a:ext uri="{FF2B5EF4-FFF2-40B4-BE49-F238E27FC236}">
                <a16:creationId xmlns:a16="http://schemas.microsoft.com/office/drawing/2014/main" id="{F4D58D4E-35BE-BD41-B92F-E685EB995315}"/>
              </a:ext>
            </a:extLst>
          </p:cNvPr>
          <p:cNvPicPr>
            <a:picLocks noChangeAspect="1"/>
          </p:cNvPicPr>
          <p:nvPr/>
        </p:nvPicPr>
        <p:blipFill rotWithShape="1">
          <a:blip r:embed="rId6"/>
          <a:srcRect l="8702" r="130"/>
          <a:stretch/>
        </p:blipFill>
        <p:spPr>
          <a:xfrm>
            <a:off x="6580909" y="2315587"/>
            <a:ext cx="1773382" cy="1705231"/>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 calcmode="lin" valueType="num">
                                      <p:cBhvr additive="base">
                                        <p:cTn id="7" dur="500"/>
                                        <p:tgtEl>
                                          <p:spTgt spid="125">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5">
                                            <p:txEl>
                                              <p:pRg st="1" end="1"/>
                                            </p:txEl>
                                          </p:spTgt>
                                        </p:tgtEl>
                                        <p:attrNameLst>
                                          <p:attrName>style.visibility</p:attrName>
                                        </p:attrNameLst>
                                      </p:cBhvr>
                                      <p:to>
                                        <p:strVal val="visible"/>
                                      </p:to>
                                    </p:set>
                                    <p:anim calcmode="lin" valueType="num">
                                      <p:cBhvr additive="base">
                                        <p:cTn id="18" dur="500"/>
                                        <p:tgtEl>
                                          <p:spTgt spid="1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5">
                                            <p:txEl>
                                              <p:pRg st="2" end="2"/>
                                            </p:txEl>
                                          </p:spTgt>
                                        </p:tgtEl>
                                        <p:attrNameLst>
                                          <p:attrName>style.visibility</p:attrName>
                                        </p:attrNameLst>
                                      </p:cBhvr>
                                      <p:to>
                                        <p:strVal val="visible"/>
                                      </p:to>
                                    </p:set>
                                    <p:anim calcmode="lin" valueType="num">
                                      <p:cBhvr additive="base">
                                        <p:cTn id="31" dur="500"/>
                                        <p:tgtEl>
                                          <p:spTgt spid="1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5">
                                            <p:txEl>
                                              <p:pRg st="3" end="3"/>
                                            </p:txEl>
                                          </p:spTgt>
                                        </p:tgtEl>
                                        <p:attrNameLst>
                                          <p:attrName>style.visibility</p:attrName>
                                        </p:attrNameLst>
                                      </p:cBhvr>
                                      <p:to>
                                        <p:strVal val="visible"/>
                                      </p:to>
                                    </p:set>
                                    <p:anim calcmode="lin" valueType="num">
                                      <p:cBhvr additive="base">
                                        <p:cTn id="36" dur="500"/>
                                        <p:tgtEl>
                                          <p:spTgt spid="12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type="body" idx="1"/>
          </p:nvPr>
        </p:nvSpPr>
        <p:spPr>
          <a:xfrm>
            <a:off x="457200" y="654231"/>
            <a:ext cx="7980218" cy="1385454"/>
          </a:xfrm>
          <a:prstGeom prst="rect">
            <a:avLst/>
          </a:prstGeom>
          <a:noFill/>
          <a:ln>
            <a:noFill/>
          </a:ln>
        </p:spPr>
        <p:txBody>
          <a:bodyPr spcFirstLastPara="1" wrap="square" lIns="91425" tIns="45700" rIns="91425" bIns="45700" anchor="t" anchorCtr="0">
            <a:normAutofit/>
          </a:bodyPr>
          <a:lstStyle/>
          <a:p>
            <a:pPr marL="271463" lvl="1" indent="-246063" algn="just" rtl="0">
              <a:spcBef>
                <a:spcPts val="0"/>
              </a:spcBef>
              <a:spcAft>
                <a:spcPts val="0"/>
              </a:spcAft>
              <a:buClr>
                <a:schemeClr val="bg1"/>
              </a:buClr>
              <a:buSzPct val="100000"/>
              <a:buFont typeface="Arial" panose="020B0604020202020204" pitchFamily="34" charset="0"/>
              <a:buChar char="•"/>
            </a:pPr>
            <a:r>
              <a:rPr lang="en-IN" sz="1800" b="1" dirty="0">
                <a:solidFill>
                  <a:srgbClr val="FFFF00"/>
                </a:solidFill>
              </a:rPr>
              <a:t>Creating awareness</a:t>
            </a:r>
            <a:r>
              <a:rPr lang="en-IN" sz="1800" b="1" dirty="0"/>
              <a:t> </a:t>
            </a:r>
            <a:r>
              <a:rPr lang="en-IN" sz="1800" dirty="0"/>
              <a:t>among people about various reproduction related aspects</a:t>
            </a:r>
            <a:endParaRPr sz="1800" dirty="0"/>
          </a:p>
          <a:p>
            <a:pPr marL="271463" lvl="1" indent="-246063" algn="just">
              <a:spcBef>
                <a:spcPts val="560"/>
              </a:spcBef>
              <a:buClr>
                <a:schemeClr val="bg1"/>
              </a:buClr>
              <a:buSzPct val="100000"/>
              <a:buFont typeface="Arial" panose="020B0604020202020204" pitchFamily="34" charset="0"/>
              <a:buChar char="•"/>
            </a:pPr>
            <a:r>
              <a:rPr lang="en-IN" sz="1800" b="1" dirty="0">
                <a:solidFill>
                  <a:srgbClr val="FFFF00"/>
                </a:solidFill>
              </a:rPr>
              <a:t>Providing facilities </a:t>
            </a:r>
            <a:r>
              <a:rPr lang="en-IN" sz="1800" dirty="0"/>
              <a:t>for building up a reproductively healthy society</a:t>
            </a:r>
            <a:endParaRPr sz="1800" dirty="0"/>
          </a:p>
          <a:p>
            <a:pPr marL="271463" lvl="1" indent="-246063" algn="just" rtl="0">
              <a:spcBef>
                <a:spcPts val="560"/>
              </a:spcBef>
              <a:spcAft>
                <a:spcPts val="0"/>
              </a:spcAft>
              <a:buClr>
                <a:schemeClr val="bg1"/>
              </a:buClr>
              <a:buSzPct val="100000"/>
              <a:buFont typeface="Arial" panose="020B0604020202020204" pitchFamily="34" charset="0"/>
              <a:buChar char="•"/>
            </a:pPr>
            <a:r>
              <a:rPr lang="en-IN" sz="1800" b="1" dirty="0">
                <a:solidFill>
                  <a:srgbClr val="FFFF00"/>
                </a:solidFill>
              </a:rPr>
              <a:t>To provide support </a:t>
            </a:r>
            <a:r>
              <a:rPr lang="en-IN" sz="1800" dirty="0"/>
              <a:t>for building up a reproductively healthy society</a:t>
            </a:r>
            <a:endParaRPr sz="1800" dirty="0"/>
          </a:p>
        </p:txBody>
      </p:sp>
      <p:sp>
        <p:nvSpPr>
          <p:cNvPr id="138" name="Google Shape;138;p9"/>
          <p:cNvSpPr txBox="1">
            <a:spLocks noGrp="1"/>
          </p:cNvSpPr>
          <p:nvPr>
            <p:ph type="title"/>
          </p:nvPr>
        </p:nvSpPr>
        <p:spPr>
          <a:xfrm>
            <a:off x="235131" y="206903"/>
            <a:ext cx="8739052" cy="447328"/>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lt1"/>
              </a:buClr>
              <a:buSzPts val="3200"/>
              <a:buFont typeface="Calibri"/>
              <a:buNone/>
            </a:pPr>
            <a:r>
              <a:rPr lang="en-IN" sz="2000" b="1" dirty="0"/>
              <a:t>Major Tasks of RCH programmes;</a:t>
            </a:r>
            <a:endParaRPr sz="3200" dirty="0"/>
          </a:p>
        </p:txBody>
      </p:sp>
      <p:pic>
        <p:nvPicPr>
          <p:cNvPr id="6146" name="Picture 2" descr="Brand Awareness Marketing Helps To Peoples Increase business">
            <a:extLst>
              <a:ext uri="{FF2B5EF4-FFF2-40B4-BE49-F238E27FC236}">
                <a16:creationId xmlns:a16="http://schemas.microsoft.com/office/drawing/2014/main" id="{7DE2FB9F-F5D2-5C4A-B54E-A4D07363A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11" t="15030" r="15841" b="60727"/>
          <a:stretch/>
        </p:blipFill>
        <p:spPr bwMode="auto">
          <a:xfrm>
            <a:off x="65487" y="2242873"/>
            <a:ext cx="2231839" cy="1385454"/>
          </a:xfrm>
          <a:prstGeom prst="hexagon">
            <a:avLst/>
          </a:prstGeom>
          <a:noFill/>
          <a:extLst>
            <a:ext uri="{909E8E84-426E-40DD-AFC4-6F175D3DCCD1}">
              <a14:hiddenFill xmlns:a14="http://schemas.microsoft.com/office/drawing/2010/main">
                <a:solidFill>
                  <a:srgbClr val="FFFFFF"/>
                </a:solidFill>
              </a14:hiddenFill>
            </a:ext>
          </a:extLst>
        </p:spPr>
      </p:pic>
      <p:pic>
        <p:nvPicPr>
          <p:cNvPr id="6148" name="Picture 4" descr="Top Hospital In India For Medical Health Care Services | Fortis Healthcare">
            <a:extLst>
              <a:ext uri="{FF2B5EF4-FFF2-40B4-BE49-F238E27FC236}">
                <a16:creationId xmlns:a16="http://schemas.microsoft.com/office/drawing/2014/main" id="{A7681B45-0217-0F49-9E21-ADCD6A3FD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781"/>
          <a:stretch/>
        </p:blipFill>
        <p:spPr bwMode="auto">
          <a:xfrm>
            <a:off x="2064334" y="2996047"/>
            <a:ext cx="2570516" cy="1391757"/>
          </a:xfrm>
          <a:prstGeom prst="hexagon">
            <a:avLst/>
          </a:prstGeom>
          <a:noFill/>
          <a:extLst>
            <a:ext uri="{909E8E84-426E-40DD-AFC4-6F175D3DCCD1}">
              <a14:hiddenFill xmlns:a14="http://schemas.microsoft.com/office/drawing/2010/main">
                <a:solidFill>
                  <a:srgbClr val="FFFFFF"/>
                </a:solidFill>
              </a14:hiddenFill>
            </a:ext>
          </a:extLst>
        </p:spPr>
      </p:pic>
      <p:pic>
        <p:nvPicPr>
          <p:cNvPr id="6150" name="Picture 6" descr="Urgent action needed to safeguard futures of 600 million South Asian  children threatened by COVID-19: UNICEF">
            <a:extLst>
              <a:ext uri="{FF2B5EF4-FFF2-40B4-BE49-F238E27FC236}">
                <a16:creationId xmlns:a16="http://schemas.microsoft.com/office/drawing/2014/main" id="{43C2A74B-7C2D-7844-BCC9-660713EF6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904" y="3776279"/>
            <a:ext cx="2081968" cy="1385455"/>
          </a:xfrm>
          <a:prstGeom prst="hexagon">
            <a:avLst/>
          </a:prstGeom>
          <a:noFill/>
          <a:extLst>
            <a:ext uri="{909E8E84-426E-40DD-AFC4-6F175D3DCCD1}">
              <a14:hiddenFill xmlns:a14="http://schemas.microsoft.com/office/drawing/2010/main">
                <a:solidFill>
                  <a:srgbClr val="FFFFFF"/>
                </a:solidFill>
              </a14:hiddenFill>
            </a:ext>
          </a:extLst>
        </p:spPr>
      </p:pic>
      <p:pic>
        <p:nvPicPr>
          <p:cNvPr id="6152" name="Picture 8" descr="WHO | Child health and development">
            <a:extLst>
              <a:ext uri="{FF2B5EF4-FFF2-40B4-BE49-F238E27FC236}">
                <a16:creationId xmlns:a16="http://schemas.microsoft.com/office/drawing/2014/main" id="{09178BF9-A582-5C43-B2F7-99C7B6DE1A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758" y="2233472"/>
            <a:ext cx="2184400" cy="1404257"/>
          </a:xfrm>
          <a:prstGeom prst="hexagon">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anim calcmode="lin" valueType="num">
                                      <p:cBhvr additive="base">
                                        <p:cTn id="7" dur="500"/>
                                        <p:tgtEl>
                                          <p:spTgt spid="137">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7">
                                            <p:txEl>
                                              <p:pRg st="1" end="1"/>
                                            </p:txEl>
                                          </p:spTgt>
                                        </p:tgtEl>
                                        <p:attrNameLst>
                                          <p:attrName>style.visibility</p:attrName>
                                        </p:attrNameLst>
                                      </p:cBhvr>
                                      <p:to>
                                        <p:strVal val="visible"/>
                                      </p:to>
                                    </p:set>
                                    <p:anim calcmode="lin" valueType="num">
                                      <p:cBhvr additive="base">
                                        <p:cTn id="15" dur="500"/>
                                        <p:tgtEl>
                                          <p:spTgt spid="13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61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7">
                                            <p:txEl>
                                              <p:pRg st="2" end="2"/>
                                            </p:txEl>
                                          </p:spTgt>
                                        </p:tgtEl>
                                        <p:attrNameLst>
                                          <p:attrName>style.visibility</p:attrName>
                                        </p:attrNameLst>
                                      </p:cBhvr>
                                      <p:to>
                                        <p:strVal val="visible"/>
                                      </p:to>
                                    </p:set>
                                    <p:anim calcmode="lin" valueType="num">
                                      <p:cBhvr additive="base">
                                        <p:cTn id="26" dur="500"/>
                                        <p:tgtEl>
                                          <p:spTgt spid="137">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1"/>
          <p:cNvSpPr txBox="1">
            <a:spLocks noGrp="1"/>
          </p:cNvSpPr>
          <p:nvPr>
            <p:ph type="title"/>
          </p:nvPr>
        </p:nvSpPr>
        <p:spPr>
          <a:xfrm>
            <a:off x="139677" y="76573"/>
            <a:ext cx="8871622"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000"/>
              <a:buFont typeface="Calibri"/>
              <a:buNone/>
            </a:pPr>
            <a:r>
              <a:rPr lang="en-IN" sz="2000" b="1" dirty="0"/>
              <a:t>Indicators of improved reproductive health of a society</a:t>
            </a:r>
            <a:endParaRPr sz="2000" b="1" dirty="0"/>
          </a:p>
        </p:txBody>
      </p:sp>
      <p:sp>
        <p:nvSpPr>
          <p:cNvPr id="149" name="Google Shape;149;p11"/>
          <p:cNvSpPr txBox="1">
            <a:spLocks noGrp="1"/>
          </p:cNvSpPr>
          <p:nvPr>
            <p:ph type="body" idx="1"/>
          </p:nvPr>
        </p:nvSpPr>
        <p:spPr>
          <a:xfrm>
            <a:off x="248197" y="822959"/>
            <a:ext cx="8699863" cy="416461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lt1"/>
              </a:buClr>
              <a:buSzPct val="100000"/>
              <a:buChar char="•"/>
            </a:pPr>
            <a:r>
              <a:rPr lang="en-IN" sz="1800" dirty="0"/>
              <a:t>Better awareness about sex related matters</a:t>
            </a:r>
            <a:endParaRPr sz="1800" dirty="0"/>
          </a:p>
          <a:p>
            <a:pPr marL="342900" lvl="0" indent="-342900" algn="l" rtl="0">
              <a:lnSpc>
                <a:spcPct val="90000"/>
              </a:lnSpc>
              <a:spcBef>
                <a:spcPts val="544"/>
              </a:spcBef>
              <a:spcAft>
                <a:spcPts val="0"/>
              </a:spcAft>
              <a:buClr>
                <a:schemeClr val="lt1"/>
              </a:buClr>
              <a:buSzPct val="100000"/>
              <a:buChar char="•"/>
            </a:pPr>
            <a:r>
              <a:rPr lang="en-IN" sz="1800" dirty="0"/>
              <a:t>Increased number of medically assisted deliveries and</a:t>
            </a:r>
            <a:endParaRPr sz="1800" dirty="0"/>
          </a:p>
          <a:p>
            <a:pPr marL="342900" lvl="0" indent="-342900" algn="l" rtl="0">
              <a:lnSpc>
                <a:spcPct val="90000"/>
              </a:lnSpc>
              <a:spcBef>
                <a:spcPts val="544"/>
              </a:spcBef>
              <a:spcAft>
                <a:spcPts val="0"/>
              </a:spcAft>
              <a:buClr>
                <a:schemeClr val="lt1"/>
              </a:buClr>
              <a:buSzPct val="100000"/>
              <a:buChar char="•"/>
            </a:pPr>
            <a:r>
              <a:rPr lang="en-IN" sz="1800" dirty="0"/>
              <a:t>Better post-natal care </a:t>
            </a:r>
            <a:endParaRPr sz="1800" dirty="0"/>
          </a:p>
          <a:p>
            <a:pPr marL="342900" lvl="0">
              <a:lnSpc>
                <a:spcPct val="90000"/>
              </a:lnSpc>
              <a:spcBef>
                <a:spcPts val="544"/>
              </a:spcBef>
              <a:buSzPct val="100000"/>
            </a:pPr>
            <a:r>
              <a:rPr lang="en-IN" sz="1800" dirty="0"/>
              <a:t>Decreased maternal mortality rates (MMR) and infant mortality rates (FMR) </a:t>
            </a:r>
            <a:endParaRPr sz="1800" dirty="0"/>
          </a:p>
          <a:p>
            <a:pPr marL="342900" lvl="0" indent="-342900" algn="l" rtl="0">
              <a:lnSpc>
                <a:spcPct val="90000"/>
              </a:lnSpc>
              <a:spcBef>
                <a:spcPts val="544"/>
              </a:spcBef>
              <a:spcAft>
                <a:spcPts val="0"/>
              </a:spcAft>
              <a:buClr>
                <a:schemeClr val="lt1"/>
              </a:buClr>
              <a:buSzPct val="100000"/>
              <a:buChar char="•"/>
            </a:pPr>
            <a:r>
              <a:rPr lang="en-IN" sz="1800" dirty="0"/>
              <a:t>Increased number of couples with small families,</a:t>
            </a:r>
            <a:endParaRPr sz="1800" dirty="0"/>
          </a:p>
          <a:p>
            <a:pPr marL="342900" lvl="0" indent="-342900" algn="l" rtl="0">
              <a:lnSpc>
                <a:spcPct val="90000"/>
              </a:lnSpc>
              <a:spcBef>
                <a:spcPts val="544"/>
              </a:spcBef>
              <a:spcAft>
                <a:spcPts val="0"/>
              </a:spcAft>
              <a:buClr>
                <a:schemeClr val="lt1"/>
              </a:buClr>
              <a:buSzPct val="100000"/>
              <a:buChar char="•"/>
            </a:pPr>
            <a:r>
              <a:rPr lang="en-IN" sz="1800" dirty="0"/>
              <a:t>Better detection and cure of STDs and </a:t>
            </a:r>
            <a:endParaRPr sz="1800" dirty="0"/>
          </a:p>
          <a:p>
            <a:pPr marL="342900" lvl="0" indent="-342900" algn="l" rtl="0">
              <a:lnSpc>
                <a:spcPct val="90000"/>
              </a:lnSpc>
              <a:spcBef>
                <a:spcPts val="544"/>
              </a:spcBef>
              <a:spcAft>
                <a:spcPts val="0"/>
              </a:spcAft>
              <a:buClr>
                <a:schemeClr val="lt1"/>
              </a:buClr>
              <a:buSzPct val="100000"/>
              <a:buChar char="•"/>
            </a:pPr>
            <a:r>
              <a:rPr lang="en-IN" sz="1800" dirty="0"/>
              <a:t>Overall increased medical facilities for all sex-related problems, etc. </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500"/>
                                        <p:tgtEl>
                                          <p:spTgt spid="1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500"/>
                                        <p:tgtEl>
                                          <p:spTgt spid="14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 calcmode="lin" valueType="num">
                                      <p:cBhvr additive="base">
                                        <p:cTn id="17" dur="500"/>
                                        <p:tgtEl>
                                          <p:spTgt spid="1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 calcmode="lin" valueType="num">
                                      <p:cBhvr additive="base">
                                        <p:cTn id="22" dur="500"/>
                                        <p:tgtEl>
                                          <p:spTgt spid="14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 calcmode="lin" valueType="num">
                                      <p:cBhvr additive="base">
                                        <p:cTn id="27" dur="500"/>
                                        <p:tgtEl>
                                          <p:spTgt spid="14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 calcmode="lin" valueType="num">
                                      <p:cBhvr additive="base">
                                        <p:cTn id="32" dur="500"/>
                                        <p:tgtEl>
                                          <p:spTgt spid="14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9">
                                            <p:txEl>
                                              <p:pRg st="6" end="6"/>
                                            </p:txEl>
                                          </p:spTgt>
                                        </p:tgtEl>
                                        <p:attrNameLst>
                                          <p:attrName>style.visibility</p:attrName>
                                        </p:attrNameLst>
                                      </p:cBhvr>
                                      <p:to>
                                        <p:strVal val="visible"/>
                                      </p:to>
                                    </p:set>
                                    <p:anim calcmode="lin" valueType="num">
                                      <p:cBhvr additive="base">
                                        <p:cTn id="37" dur="500"/>
                                        <p:tgtEl>
                                          <p:spTgt spid="14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ctrTitle"/>
          </p:nvPr>
        </p:nvSpPr>
        <p:spPr>
          <a:xfrm>
            <a:off x="685800" y="1775357"/>
            <a:ext cx="7772400" cy="1225021"/>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1"/>
              </a:buClr>
              <a:buSzPts val="3959"/>
              <a:buFont typeface="Calibri"/>
              <a:buNone/>
            </a:pPr>
            <a:r>
              <a:rPr lang="en-IN" sz="3959" b="1"/>
              <a:t>AND </a:t>
            </a:r>
            <a:br>
              <a:rPr lang="en-IN" sz="3959" b="1"/>
            </a:br>
            <a:r>
              <a:rPr lang="en-IN" sz="3959" b="1"/>
              <a:t>BIRTH CONTROL</a:t>
            </a:r>
            <a:endParaRPr sz="3959"/>
          </a:p>
        </p:txBody>
      </p:sp>
      <p:sp>
        <p:nvSpPr>
          <p:cNvPr id="155" name="Google Shape;155;p12"/>
          <p:cNvSpPr txBox="1">
            <a:spLocks noGrp="1"/>
          </p:cNvSpPr>
          <p:nvPr>
            <p:ph type="subTitle" idx="1"/>
          </p:nvPr>
        </p:nvSpPr>
        <p:spPr>
          <a:xfrm>
            <a:off x="1371600" y="3238500"/>
            <a:ext cx="6400800" cy="146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200"/>
              <a:buNone/>
            </a:pPr>
            <a:endParaRPr/>
          </a:p>
        </p:txBody>
      </p:sp>
      <p:sp>
        <p:nvSpPr>
          <p:cNvPr id="156" name="Google Shape;156;p12"/>
          <p:cNvSpPr/>
          <p:nvPr/>
        </p:nvSpPr>
        <p:spPr>
          <a:xfrm>
            <a:off x="1475656" y="1007939"/>
            <a:ext cx="640871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400" b="1" i="0" u="none" strike="noStrike" cap="none">
                <a:solidFill>
                  <a:schemeClr val="lt1"/>
                </a:solidFill>
                <a:latin typeface="Calibri"/>
                <a:ea typeface="Calibri"/>
                <a:cs typeface="Calibri"/>
                <a:sym typeface="Calibri"/>
              </a:rPr>
              <a:t>POPULATION EXPLOSION </a:t>
            </a:r>
            <a:endParaRPr sz="4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7439</TotalTime>
  <Words>4875</Words>
  <Application>Microsoft Macintosh PowerPoint</Application>
  <PresentationFormat>On-screen Show (16:10)</PresentationFormat>
  <Paragraphs>399</Paragraphs>
  <Slides>53</Slides>
  <Notes>49</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53</vt:i4>
      </vt:variant>
    </vt:vector>
  </HeadingPairs>
  <TitlesOfParts>
    <vt:vector size="60" baseType="lpstr">
      <vt:lpstr>Arial</vt:lpstr>
      <vt:lpstr>Calibri</vt:lpstr>
      <vt:lpstr>Kaufmann BT</vt:lpstr>
      <vt:lpstr>Noto Sans Symbols</vt:lpstr>
      <vt:lpstr>Wingdings</vt:lpstr>
      <vt:lpstr>Office Theme</vt:lpstr>
      <vt:lpstr>1_Office Theme</vt:lpstr>
      <vt:lpstr>Chapter 4 Reproductive Health</vt:lpstr>
      <vt:lpstr>Why do we need to study human reproduction?</vt:lpstr>
      <vt:lpstr>What is Reproductive health?</vt:lpstr>
      <vt:lpstr>How would you explain a reproductively healthy society?</vt:lpstr>
      <vt:lpstr>India’s mission to become reproductively healthy nation</vt:lpstr>
      <vt:lpstr>Reproductive and Child Health Care (RCH) programmes</vt:lpstr>
      <vt:lpstr>Major Tasks of RCH programmes;</vt:lpstr>
      <vt:lpstr>Indicators of improved reproductive health of a society</vt:lpstr>
      <vt:lpstr>AND  BIRTH CONTROL</vt:lpstr>
      <vt:lpstr>A statistical example of population explosion (A statistics given in NCERT Textbook)</vt:lpstr>
      <vt:lpstr>What are the reasons for rapid population growth?</vt:lpstr>
      <vt:lpstr>Do you think the alarming population growth rate is a problem? Why?</vt:lpstr>
      <vt:lpstr>Measures to check/tackle population growth rate</vt:lpstr>
      <vt:lpstr>Contraceptive methods</vt:lpstr>
      <vt:lpstr>PowerPoint Presentation</vt:lpstr>
      <vt:lpstr>Contraceptive methods</vt:lpstr>
      <vt:lpstr>An ideal contraceptive method should be </vt:lpstr>
      <vt:lpstr>Natural Contraceptive methods </vt:lpstr>
      <vt:lpstr>Barrier methods</vt:lpstr>
      <vt:lpstr>Condoms, diaphragms, cervical caps and vaults are used as barrier methods</vt:lpstr>
      <vt:lpstr>Intrauterine Devices (IUDs)</vt:lpstr>
      <vt:lpstr>Oral contraceptives pills (Birth control pills)</vt:lpstr>
      <vt:lpstr>Saheli as an example of oral contraceptives /Birth control pills</vt:lpstr>
      <vt:lpstr>Injections and implants</vt:lpstr>
      <vt:lpstr>Effectiveness of contraceptives</vt:lpstr>
      <vt:lpstr>Surgical methods/sterilisation</vt:lpstr>
      <vt:lpstr>Things to remember before using contraceptive methods</vt:lpstr>
      <vt:lpstr>Selection and use of a suitable contraceptive method</vt:lpstr>
      <vt:lpstr>Home work</vt:lpstr>
      <vt:lpstr>SEXUALLY TRANSMITTED DISEASES</vt:lpstr>
      <vt:lpstr>Sexually Transmitted Diseases (STDs)</vt:lpstr>
      <vt:lpstr>Mode of Transmission of HIV</vt:lpstr>
      <vt:lpstr>Mode of Transmission of Hepatitis–B and HIV </vt:lpstr>
      <vt:lpstr>Sexually Transmitted Diseases (STDs)</vt:lpstr>
      <vt:lpstr>SEXUALLY TRANSMITTED DISEASES (STDs)</vt:lpstr>
      <vt:lpstr>Sexually Transmitted Diseases (STDs)</vt:lpstr>
      <vt:lpstr>Some principles for prevention of Sexually Transmitted Diseases (STDs)</vt:lpstr>
      <vt:lpstr>MEDICAL TERMINATION OF PREGNANCY (MTP)</vt:lpstr>
      <vt:lpstr>A fictional story to learn term Medical Termination Of Pregnancy (MTP)</vt:lpstr>
      <vt:lpstr>Medical Termination Of Pregnancy (MTP)</vt:lpstr>
      <vt:lpstr>Why Medical Termination Of Pregnancy (MTP)?</vt:lpstr>
      <vt:lpstr>Safeness of Medical Termination Of Pregnancy (MTP)</vt:lpstr>
      <vt:lpstr> Solution for avoiding unhealthy disturbing and dangerous  MTP could be;</vt:lpstr>
      <vt:lpstr>PowerPoint Presentation</vt:lpstr>
      <vt:lpstr>Infertility (Inability to reproduce children)</vt:lpstr>
      <vt:lpstr>Infertility</vt:lpstr>
      <vt:lpstr>PowerPoint Presentation</vt:lpstr>
      <vt:lpstr>In vitro fertilisation/Test tube baby programme</vt:lpstr>
      <vt:lpstr>Intra Cytoplasmic Sperm Injection (ICSI)</vt:lpstr>
      <vt:lpstr>Artificial Insemination (AI) technique</vt:lpstr>
      <vt:lpstr>GIFT – Gamete Intra Fallopian Transfer</vt:lpstr>
      <vt:lpstr>Social issues related to infertility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REPRODUCTIVE HEALTH</dc:title>
  <dc:creator>lhawang</dc:creator>
  <cp:lastModifiedBy>Microsoft Office User</cp:lastModifiedBy>
  <cp:revision>150</cp:revision>
  <dcterms:created xsi:type="dcterms:W3CDTF">2016-04-06T05:40:48Z</dcterms:created>
  <dcterms:modified xsi:type="dcterms:W3CDTF">2022-07-05T06:45:04Z</dcterms:modified>
</cp:coreProperties>
</file>